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5"/>
  </p:sldMasterIdLst>
  <p:notesMasterIdLst>
    <p:notesMasterId r:id="rId12"/>
  </p:notesMasterIdLst>
  <p:handoutMasterIdLst>
    <p:handoutMasterId r:id="rId13"/>
  </p:handoutMasterIdLst>
  <p:sldIdLst>
    <p:sldId id="262" r:id="rId6"/>
    <p:sldId id="289" r:id="rId7"/>
    <p:sldId id="287" r:id="rId8"/>
    <p:sldId id="285" r:id="rId9"/>
    <p:sldId id="288" r:id="rId10"/>
    <p:sldId id="286" r:id="rId1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C0AF5C-968D-45F2-AF46-69220991C049}" v="5" dt="2026-10-28T15:52:39.6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57"/>
    <p:restoredTop sz="93635" autoAdjust="0"/>
  </p:normalViewPr>
  <p:slideViewPr>
    <p:cSldViewPr>
      <p:cViewPr varScale="1">
        <p:scale>
          <a:sx n="112" d="100"/>
          <a:sy n="112" d="100"/>
        </p:scale>
        <p:origin x="1430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kman, Jason L" userId="969efa9f-ec37-4361-b508-fa0cfac21a48" providerId="ADAL" clId="{1C24AB58-27AB-4750-82DB-1D6DF3B66E53}"/>
    <pc:docChg chg="modSld">
      <pc:chgData name="Rickman, Jason L" userId="969efa9f-ec37-4361-b508-fa0cfac21a48" providerId="ADAL" clId="{1C24AB58-27AB-4750-82DB-1D6DF3B66E53}" dt="2026-10-28T15:52:39.656" v="4" actId="167"/>
      <pc:docMkLst>
        <pc:docMk/>
      </pc:docMkLst>
      <pc:sldChg chg="delSp modSp">
        <pc:chgData name="Rickman, Jason L" userId="969efa9f-ec37-4361-b508-fa0cfac21a48" providerId="ADAL" clId="{1C24AB58-27AB-4750-82DB-1D6DF3B66E53}" dt="2026-10-28T15:51:47.880" v="1" actId="167"/>
        <pc:sldMkLst>
          <pc:docMk/>
          <pc:sldMk cId="0" sldId="285"/>
        </pc:sldMkLst>
        <pc:grpChg chg="mod">
          <ac:chgData name="Rickman, Jason L" userId="969efa9f-ec37-4361-b508-fa0cfac21a48" providerId="ADAL" clId="{1C24AB58-27AB-4750-82DB-1D6DF3B66E53}" dt="2026-10-28T15:51:47.880" v="1" actId="167"/>
          <ac:grpSpMkLst>
            <pc:docMk/>
            <pc:sldMk cId="0" sldId="285"/>
            <ac:grpSpMk id="19459" creationId="{6345C800-8775-CE60-2D42-99AA4542B89E}"/>
          </ac:grpSpMkLst>
        </pc:grpChg>
        <pc:grpChg chg="del">
          <ac:chgData name="Rickman, Jason L" userId="969efa9f-ec37-4361-b508-fa0cfac21a48" providerId="ADAL" clId="{1C24AB58-27AB-4750-82DB-1D6DF3B66E53}" dt="2026-10-28T15:51:44.715" v="0" actId="478"/>
          <ac:grpSpMkLst>
            <pc:docMk/>
            <pc:sldMk cId="0" sldId="285"/>
            <ac:grpSpMk id="19460" creationId="{BB1427EB-6416-0F83-8023-6B16F90B452E}"/>
          </ac:grpSpMkLst>
        </pc:grpChg>
      </pc:sldChg>
      <pc:sldChg chg="delSp modSp">
        <pc:chgData name="Rickman, Jason L" userId="969efa9f-ec37-4361-b508-fa0cfac21a48" providerId="ADAL" clId="{1C24AB58-27AB-4750-82DB-1D6DF3B66E53}" dt="2026-10-28T15:52:39.656" v="4" actId="167"/>
        <pc:sldMkLst>
          <pc:docMk/>
          <pc:sldMk cId="0" sldId="286"/>
        </pc:sldMkLst>
        <pc:grpChg chg="del">
          <ac:chgData name="Rickman, Jason L" userId="969efa9f-ec37-4361-b508-fa0cfac21a48" providerId="ADAL" clId="{1C24AB58-27AB-4750-82DB-1D6DF3B66E53}" dt="2026-10-28T15:52:36.763" v="3" actId="478"/>
          <ac:grpSpMkLst>
            <pc:docMk/>
            <pc:sldMk cId="0" sldId="286"/>
            <ac:grpSpMk id="23556" creationId="{8E0ED056-BFA4-CC4D-8FD8-D9E87F5010F9}"/>
          </ac:grpSpMkLst>
        </pc:grpChg>
        <pc:picChg chg="mod">
          <ac:chgData name="Rickman, Jason L" userId="969efa9f-ec37-4361-b508-fa0cfac21a48" providerId="ADAL" clId="{1C24AB58-27AB-4750-82DB-1D6DF3B66E53}" dt="2026-10-28T15:52:39.656" v="4" actId="167"/>
          <ac:picMkLst>
            <pc:docMk/>
            <pc:sldMk cId="0" sldId="286"/>
            <ac:picMk id="23553" creationId="{5CBBAF43-8AB7-CB6F-5097-A6079FD1147F}"/>
          </ac:picMkLst>
        </pc:picChg>
      </pc:sldChg>
      <pc:sldChg chg="delSp">
        <pc:chgData name="Rickman, Jason L" userId="969efa9f-ec37-4361-b508-fa0cfac21a48" providerId="ADAL" clId="{1C24AB58-27AB-4750-82DB-1D6DF3B66E53}" dt="2026-10-28T15:51:55.898" v="2" actId="478"/>
        <pc:sldMkLst>
          <pc:docMk/>
          <pc:sldMk cId="0" sldId="288"/>
        </pc:sldMkLst>
        <pc:grpChg chg="del">
          <ac:chgData name="Rickman, Jason L" userId="969efa9f-ec37-4361-b508-fa0cfac21a48" providerId="ADAL" clId="{1C24AB58-27AB-4750-82DB-1D6DF3B66E53}" dt="2026-10-28T15:51:55.898" v="2" actId="478"/>
          <ac:grpSpMkLst>
            <pc:docMk/>
            <pc:sldMk cId="0" sldId="288"/>
            <ac:grpSpMk id="21508" creationId="{AFF69835-E551-3D4A-268C-E94C5888A55B}"/>
          </ac:grpSpMkLst>
        </pc:gr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FE0188-48AC-D90A-F17F-820617428D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9EF4D9-E083-BC22-FC86-F205F0BFA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fld id="{ED7503AF-0B59-314B-96A9-60FE41540F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FEB63B-6620-292A-867D-3ECF546630B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4E13CB-CD4C-21D2-A8AC-B0D04403AE8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2C99FA8-F147-0548-90D0-780423BEEC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47EEDD8-C78B-9309-1B6D-F69A76BEBA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F693AA-10A9-F912-1D6F-4C41DCE3D0D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BB2D3EB9-86C4-9044-9A7D-B3161CF30E98}" type="datetimeFigureOut">
              <a:rPr lang="en-US" altLang="en-US"/>
              <a:pPr>
                <a:defRPr/>
              </a:pPr>
              <a:t>10/28/2026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F3F2A6A-CCD9-FA7D-EE76-C749FE639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0ED19DA-0EAD-6E80-A9A7-9AC9C6D85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D646A5-A1FB-0C08-0475-359B944EE80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4FBEDB-A5B1-C803-BDBB-0AFA6969B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16C2D9F-F3A3-C646-9F1D-41AB6DBDFC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>
            <a:extLst>
              <a:ext uri="{FF2B5EF4-FFF2-40B4-BE49-F238E27FC236}">
                <a16:creationId xmlns:a16="http://schemas.microsoft.com/office/drawing/2014/main" id="{7C7AD1A1-CF85-0BF7-7EFA-E1F8DB34E0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>
            <a:extLst>
              <a:ext uri="{FF2B5EF4-FFF2-40B4-BE49-F238E27FC236}">
                <a16:creationId xmlns:a16="http://schemas.microsoft.com/office/drawing/2014/main" id="{4205173C-E4D4-CF15-9A93-13C7686F7E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031DB8CF-9782-8DDB-94CD-EB4D112941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C40C45A-5B58-584F-B9CA-CF7C7CA4D680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>
            <a:extLst>
              <a:ext uri="{FF2B5EF4-FFF2-40B4-BE49-F238E27FC236}">
                <a16:creationId xmlns:a16="http://schemas.microsoft.com/office/drawing/2014/main" id="{FB49079D-EE06-A1A8-3779-A9B0A8772C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es Placeholder 2">
            <a:extLst>
              <a:ext uri="{FF2B5EF4-FFF2-40B4-BE49-F238E27FC236}">
                <a16:creationId xmlns:a16="http://schemas.microsoft.com/office/drawing/2014/main" id="{3F06D7AA-CAA3-1733-1B05-7E5D8674DC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0D0ED0FA-D3C4-0F34-43DA-5BB9D54704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E73580F-824E-4D40-BFD6-E394D52CCFA0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>
            <a:extLst>
              <a:ext uri="{FF2B5EF4-FFF2-40B4-BE49-F238E27FC236}">
                <a16:creationId xmlns:a16="http://schemas.microsoft.com/office/drawing/2014/main" id="{7B99863B-5F42-A79E-48F4-692BF94E073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0" name="Notes Placeholder 2">
            <a:extLst>
              <a:ext uri="{FF2B5EF4-FFF2-40B4-BE49-F238E27FC236}">
                <a16:creationId xmlns:a16="http://schemas.microsoft.com/office/drawing/2014/main" id="{650DD62D-C048-3303-00A0-F44F7C3D1E3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F1C47061-B8D1-A86A-59FB-80B7CA5B2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273028F-2F27-0E4D-BBEB-6EBF3699B309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204C5-E91F-BC63-5B1A-91E2EDDA7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0E6DE-A65B-C57A-73C1-98ADAD81B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BB14A-38DF-A152-F20F-F30BCC169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5543B-8A3E-A44F-9C9A-31ED095A8D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077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1A3DC-749D-57D6-5379-257603027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54F91-4932-A4DD-94F2-C8809E6E0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A0AF22-3963-C402-3D00-135A4F431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AB2FC-BBB3-814A-8DD6-6E9EF207D07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9815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B2084-CA14-6BAB-CCCE-DF6B75A78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F17B7-E85F-1CA0-4E5D-1BC090D14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920CAF-0CD0-8AF8-841D-4A25AF7A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3FF01-34DC-6C44-B9A0-CE5504C75A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44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EC44076-B30F-1640-2141-DF786586D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0241E9E-BACA-5468-8B92-A92C7F200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C86042E-5BBA-B50E-FEFA-F595040CD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02E0A-3A6D-944B-845C-C32B21795C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1379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8C5CDCC-127C-8B82-C564-65246CD66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FE07E6B-F4EF-C7BB-B263-653737401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06A14FC-2246-86D0-4494-EE0D694B4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43852-341B-914B-8261-B45835FB20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72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48D107E-DF5B-F7F5-2C2E-5EAA052B2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A34125B-B014-56DA-F006-CFB622B1A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45CE6A4-76B8-5335-2EEA-E882B7F6D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1570B-3D92-D84A-BCC2-7462F9FEA6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618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D906041-B875-D4F4-F4E1-9625CBC81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0034458-5E36-947D-4699-9A0B52DCE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35ECE56-01F9-74E3-6476-5CB0BC815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A5BE1-BEE0-F545-B414-CC06A442B4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5193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9BD161E-0DFC-C4C1-AA13-4B80AF209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44EF1E8-AAC0-5544-40F2-5036B7CCE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0EF96D-7D07-E695-91F5-46189E6DC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22146-F156-6C45-8607-1A276D8CE6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9723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D5E6D4-85BB-A578-D2C7-629B5C44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612798-21E0-29EB-1747-E27DBDE44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934B4DE-56BC-5761-BE6F-469EA4F37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C3C50-5FCD-644C-9598-1E0A36707A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83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9BB6F-2AC9-D2E7-DFBD-94C6BB5A0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115B1-A88A-96E8-F142-AF3F59D71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DC369-279D-6D21-7803-F8BF6E8B0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6281F-E051-0B45-B8AC-4AD3C7D1F2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833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214C6-E2B7-0510-6DC9-A0FDAB6E7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2C112-B68A-CA10-FEE4-41C71BEAF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3C6E2-0D9B-E339-5953-068ED763A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D72DA-A44F-3B46-B7D7-C3511A3F07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9444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69B1784-6E24-804E-784D-9470CD35387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47B5805B-F246-650E-7374-841DBD2631C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D20A6-28BD-973D-8F83-DF0449873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048E7-8901-23BE-9498-25F8FDD22C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MS PGothic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D678D-744E-DBFC-691D-FB9571BD4D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BFA40AE-CE49-1A4C-8D1E-8AD03A0C93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>
            <a:extLst>
              <a:ext uri="{FF2B5EF4-FFF2-40B4-BE49-F238E27FC236}">
                <a16:creationId xmlns:a16="http://schemas.microsoft.com/office/drawing/2014/main" id="{5D57B62E-A441-C48A-EAC7-0770780AD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D0ECCB-6527-792F-751A-148AD4FF67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5317948"/>
            <a:ext cx="6426200" cy="938095"/>
          </a:xfrm>
          <a:prstGeom prst="rect">
            <a:avLst/>
          </a:prstGeom>
        </p:spPr>
      </p:pic>
      <p:pic>
        <p:nvPicPr>
          <p:cNvPr id="15362" name="Picture 2">
            <a:extLst>
              <a:ext uri="{FF2B5EF4-FFF2-40B4-BE49-F238E27FC236}">
                <a16:creationId xmlns:a16="http://schemas.microsoft.com/office/drawing/2014/main" id="{7B5B6207-2D71-6C80-A917-99CC33E0F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13" y="982663"/>
            <a:ext cx="4851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 Box 8">
            <a:extLst>
              <a:ext uri="{FF2B5EF4-FFF2-40B4-BE49-F238E27FC236}">
                <a16:creationId xmlns:a16="http://schemas.microsoft.com/office/drawing/2014/main" id="{E9D331AB-0245-30A1-DFF5-3C72E0364C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13" y="1998663"/>
            <a:ext cx="44196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3200" b="1">
                <a:solidFill>
                  <a:schemeClr val="bg1"/>
                </a:solidFill>
                <a:latin typeface="Century Gothic" panose="020B0502020202020204" pitchFamily="34" charset="0"/>
              </a:rPr>
              <a:t>Title of Presentation Goes Here</a:t>
            </a:r>
          </a:p>
        </p:txBody>
      </p:sp>
      <p:sp>
        <p:nvSpPr>
          <p:cNvPr id="15364" name="Text Box 8">
            <a:extLst>
              <a:ext uri="{FF2B5EF4-FFF2-40B4-BE49-F238E27FC236}">
                <a16:creationId xmlns:a16="http://schemas.microsoft.com/office/drawing/2014/main" id="{5C5D6AF8-B17B-4F04-747A-1AF634EAC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13" y="3060700"/>
            <a:ext cx="441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  <a:latin typeface="Century Gothic" panose="020B0502020202020204" pitchFamily="34" charset="0"/>
              </a:rPr>
              <a:t>Presenter’s Name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F05DA0-8668-C63B-E4C3-79DD69C7D7A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64460" y="4857614"/>
            <a:ext cx="2444049" cy="9293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2">
            <a:extLst>
              <a:ext uri="{FF2B5EF4-FFF2-40B4-BE49-F238E27FC236}">
                <a16:creationId xmlns:a16="http://schemas.microsoft.com/office/drawing/2014/main" id="{188E5CD5-95F7-1647-4E67-C04F7DA7A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ext Box 8">
            <a:extLst>
              <a:ext uri="{FF2B5EF4-FFF2-40B4-BE49-F238E27FC236}">
                <a16:creationId xmlns:a16="http://schemas.microsoft.com/office/drawing/2014/main" id="{BF377C87-5D6E-B140-25D0-D4F63E0A4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0500" y="3140075"/>
            <a:ext cx="434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chemeClr val="bg1"/>
                </a:solidFill>
                <a:latin typeface="Century Gothic" panose="020B0502020202020204" pitchFamily="34" charset="0"/>
              </a:rPr>
              <a:t>One-Line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>
            <a:extLst>
              <a:ext uri="{FF2B5EF4-FFF2-40B4-BE49-F238E27FC236}">
                <a16:creationId xmlns:a16="http://schemas.microsoft.com/office/drawing/2014/main" id="{75DBEC95-8F86-14C5-E234-DAACD2C37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Text Box 6">
            <a:extLst>
              <a:ext uri="{FF2B5EF4-FFF2-40B4-BE49-F238E27FC236}">
                <a16:creationId xmlns:a16="http://schemas.microsoft.com/office/drawing/2014/main" id="{4415FD60-A3A6-BBD9-021A-513E8479C0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2897188"/>
            <a:ext cx="4495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chemeClr val="bg1"/>
                </a:solidFill>
                <a:latin typeface="Century Gothic" panose="020B0502020202020204" pitchFamily="34" charset="0"/>
              </a:rPr>
              <a:t>Sample Title, Too Long For One Line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9" name="Group 5">
            <a:extLst>
              <a:ext uri="{FF2B5EF4-FFF2-40B4-BE49-F238E27FC236}">
                <a16:creationId xmlns:a16="http://schemas.microsoft.com/office/drawing/2014/main" id="{6345C800-8775-CE60-2D42-99AA4542B89E}"/>
              </a:ext>
            </a:extLst>
          </p:cNvPr>
          <p:cNvGrpSpPr>
            <a:grpSpLocks/>
          </p:cNvGrpSpPr>
          <p:nvPr/>
        </p:nvGrpSpPr>
        <p:grpSpPr bwMode="auto">
          <a:xfrm>
            <a:off x="0" y="5980113"/>
            <a:ext cx="12192000" cy="877887"/>
            <a:chOff x="0" y="5982641"/>
            <a:chExt cx="12192000" cy="876947"/>
          </a:xfrm>
        </p:grpSpPr>
        <p:pic>
          <p:nvPicPr>
            <p:cNvPr id="19465" name="Picture 2">
              <a:extLst>
                <a:ext uri="{FF2B5EF4-FFF2-40B4-BE49-F238E27FC236}">
                  <a16:creationId xmlns:a16="http://schemas.microsoft.com/office/drawing/2014/main" id="{96D73D59-0D1B-A5C2-9CA4-61AEABEFFE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982641"/>
              <a:ext cx="12192000" cy="876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6" name="Picture 5">
              <a:extLst>
                <a:ext uri="{FF2B5EF4-FFF2-40B4-BE49-F238E27FC236}">
                  <a16:creationId xmlns:a16="http://schemas.microsoft.com/office/drawing/2014/main" id="{00CA24FF-C8F9-CCBA-F6B3-1A9D6F11C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6141052"/>
              <a:ext cx="378777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48EC45E-C4AD-D9F0-E8C2-F63250348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6966" y="6099400"/>
            <a:ext cx="4152634" cy="606200"/>
          </a:xfrm>
          <a:prstGeom prst="rect">
            <a:avLst/>
          </a:prstGeom>
        </p:spPr>
      </p:pic>
      <p:sp>
        <p:nvSpPr>
          <p:cNvPr id="19457" name="Rectangle 6">
            <a:extLst>
              <a:ext uri="{FF2B5EF4-FFF2-40B4-BE49-F238E27FC236}">
                <a16:creationId xmlns:a16="http://schemas.microsoft.com/office/drawing/2014/main" id="{09E46CF6-1A07-B978-2B43-0B5E67D38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8600"/>
            <a:ext cx="9601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>
                <a:solidFill>
                  <a:srgbClr val="B8232A"/>
                </a:solidFill>
                <a:latin typeface="Century Gothic" panose="020B0502020202020204" pitchFamily="34" charset="0"/>
              </a:rPr>
              <a:t>This is an example slide.</a:t>
            </a:r>
            <a:endParaRPr lang="en-US" altLang="en-US" sz="3200">
              <a:solidFill>
                <a:srgbClr val="B8232A"/>
              </a:solidFill>
              <a:latin typeface="Arial Black" panose="020B0604020202020204" pitchFamily="34" charset="0"/>
            </a:endParaRPr>
          </a:p>
        </p:txBody>
      </p:sp>
      <p:sp>
        <p:nvSpPr>
          <p:cNvPr id="19458" name="Rectangle 11">
            <a:extLst>
              <a:ext uri="{FF2B5EF4-FFF2-40B4-BE49-F238E27FC236}">
                <a16:creationId xmlns:a16="http://schemas.microsoft.com/office/drawing/2014/main" id="{2493DD31-7497-D736-B302-6FC60CBD88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95400"/>
            <a:ext cx="10439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en-US" altLang="en-US" sz="2000">
                <a:latin typeface="Century Gothic" panose="020B0502020202020204" pitchFamily="34" charset="0"/>
              </a:rPr>
              <a:t>These are the bulleted items: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Char char="·"/>
            </a:pPr>
            <a:r>
              <a:rPr lang="en-US" altLang="en-US" sz="2000">
                <a:latin typeface="Century Gothic" panose="020B0502020202020204" pitchFamily="34" charset="0"/>
              </a:rPr>
              <a:t>Notice how small and pretty the bullets are?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Char char="·"/>
            </a:pPr>
            <a:r>
              <a:rPr lang="en-US" altLang="en-US" sz="2000">
                <a:latin typeface="Century Gothic" panose="020B0502020202020204" pitchFamily="34" charset="0"/>
              </a:rPr>
              <a:t>They are not those big ones – you know, the ones that look like this: •. 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Char char="·"/>
            </a:pPr>
            <a:r>
              <a:rPr lang="en-US" altLang="en-US" sz="2000">
                <a:latin typeface="Century Gothic" panose="020B0502020202020204" pitchFamily="34" charset="0"/>
              </a:rPr>
              <a:t>That’s because we picked the smaller bullet from the Bullets and Numbering options.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Char char="·"/>
            </a:pPr>
            <a:r>
              <a:rPr lang="en-US" altLang="en-US" sz="2000">
                <a:latin typeface="Century Gothic" panose="020B0502020202020204" pitchFamily="34" charset="0"/>
              </a:rPr>
              <a:t>Also notice how each complete sentence is punctuated accordingly. And there are no initial caps in sentences.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5">
            <a:extLst>
              <a:ext uri="{FF2B5EF4-FFF2-40B4-BE49-F238E27FC236}">
                <a16:creationId xmlns:a16="http://schemas.microsoft.com/office/drawing/2014/main" id="{A3009D67-9E07-9E01-4DD0-832B53AB7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28600"/>
            <a:ext cx="10591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>
                <a:solidFill>
                  <a:srgbClr val="B8232A"/>
                </a:solidFill>
                <a:latin typeface="Century Gothic" panose="020B0502020202020204" pitchFamily="34" charset="0"/>
              </a:rPr>
              <a:t>Different Slide (w/ Tips)</a:t>
            </a:r>
          </a:p>
        </p:txBody>
      </p:sp>
      <p:sp>
        <p:nvSpPr>
          <p:cNvPr id="21506" name="Rectangle 7">
            <a:extLst>
              <a:ext uri="{FF2B5EF4-FFF2-40B4-BE49-F238E27FC236}">
                <a16:creationId xmlns:a16="http://schemas.microsoft.com/office/drawing/2014/main" id="{1A2122F1-4C81-28E6-7BC1-E9F920238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295400"/>
            <a:ext cx="10591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Char char="·"/>
            </a:pPr>
            <a:r>
              <a:rPr lang="en-US" altLang="en-US" sz="2000">
                <a:latin typeface="Century Gothic" panose="020B0502020202020204" pitchFamily="34" charset="0"/>
              </a:rPr>
              <a:t>Initial caps in this title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Times"/>
              <a:buChar char="·"/>
            </a:pPr>
            <a:r>
              <a:rPr lang="en-US" altLang="en-US" sz="2000">
                <a:latin typeface="Century Gothic" panose="020B0502020202020204" pitchFamily="34" charset="0"/>
              </a:rPr>
              <a:t>Incomplete sentences, no ending punctuation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Times"/>
              <a:buChar char="·"/>
            </a:pPr>
            <a:r>
              <a:rPr lang="en-US" altLang="en-US" sz="2000">
                <a:latin typeface="Century Gothic" panose="020B0502020202020204" pitchFamily="34" charset="0"/>
              </a:rPr>
              <a:t>But still formatted consistently</a:t>
            </a: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  <a:buFont typeface="Times"/>
              <a:buChar char="·"/>
            </a:pPr>
            <a:r>
              <a:rPr lang="en-US" altLang="en-US" sz="2000">
                <a:latin typeface="Century Gothic" panose="020B0502020202020204" pitchFamily="34" charset="0"/>
              </a:rPr>
              <a:t>Same font size for both title (32) and body (20)</a:t>
            </a: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  <a:buFont typeface="Times"/>
              <a:buChar char="·"/>
            </a:pPr>
            <a:r>
              <a:rPr lang="en-US" altLang="en-US" sz="2000">
                <a:latin typeface="Century Gothic" panose="020B0502020202020204" pitchFamily="34" charset="0"/>
              </a:rPr>
              <a:t>Title and body text boxes placed consistently</a:t>
            </a:r>
          </a:p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Times"/>
              <a:buChar char="·"/>
            </a:pPr>
            <a:r>
              <a:rPr lang="en-US" altLang="en-US" sz="2000">
                <a:latin typeface="Century Gothic" panose="020B0502020202020204" pitchFamily="34" charset="0"/>
              </a:rPr>
              <a:t>When in doubt</a:t>
            </a: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  <a:buFont typeface="Times"/>
              <a:buChar char="·"/>
            </a:pPr>
            <a:r>
              <a:rPr lang="en-US" altLang="en-US" sz="2000">
                <a:latin typeface="Century Gothic" panose="020B0502020202020204" pitchFamily="34" charset="0"/>
              </a:rPr>
              <a:t>From Edit menu, Duplicate Slide </a:t>
            </a:r>
          </a:p>
          <a:p>
            <a:pPr lvl="1" eaLnBrk="1" hangingPunct="1">
              <a:lnSpc>
                <a:spcPct val="100000"/>
              </a:lnSpc>
              <a:spcBef>
                <a:spcPct val="20000"/>
              </a:spcBef>
              <a:buFont typeface="Times"/>
              <a:buChar char="·"/>
            </a:pPr>
            <a:r>
              <a:rPr lang="en-US" altLang="en-US" sz="2000">
                <a:latin typeface="Century Gothic" panose="020B0502020202020204" pitchFamily="34" charset="0"/>
              </a:rPr>
              <a:t>Replace existing copy</a:t>
            </a:r>
          </a:p>
        </p:txBody>
      </p:sp>
      <p:grpSp>
        <p:nvGrpSpPr>
          <p:cNvPr id="21507" name="Group 5">
            <a:extLst>
              <a:ext uri="{FF2B5EF4-FFF2-40B4-BE49-F238E27FC236}">
                <a16:creationId xmlns:a16="http://schemas.microsoft.com/office/drawing/2014/main" id="{B6E883FD-1ABC-F005-3A25-8F134D64B7CA}"/>
              </a:ext>
            </a:extLst>
          </p:cNvPr>
          <p:cNvGrpSpPr>
            <a:grpSpLocks/>
          </p:cNvGrpSpPr>
          <p:nvPr/>
        </p:nvGrpSpPr>
        <p:grpSpPr bwMode="auto">
          <a:xfrm>
            <a:off x="0" y="5980113"/>
            <a:ext cx="12192000" cy="877887"/>
            <a:chOff x="0" y="5982641"/>
            <a:chExt cx="12192000" cy="876947"/>
          </a:xfrm>
        </p:grpSpPr>
        <p:pic>
          <p:nvPicPr>
            <p:cNvPr id="21513" name="Picture 2">
              <a:extLst>
                <a:ext uri="{FF2B5EF4-FFF2-40B4-BE49-F238E27FC236}">
                  <a16:creationId xmlns:a16="http://schemas.microsoft.com/office/drawing/2014/main" id="{F15E8AE0-CED2-E0EC-CD72-6B34F72D6D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982641"/>
              <a:ext cx="12192000" cy="876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4" name="Picture 5">
              <a:extLst>
                <a:ext uri="{FF2B5EF4-FFF2-40B4-BE49-F238E27FC236}">
                  <a16:creationId xmlns:a16="http://schemas.microsoft.com/office/drawing/2014/main" id="{20C7B43F-19C9-0D39-D7F1-FA99375C5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6141052"/>
              <a:ext cx="3787775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919D5929-46E2-31C9-012E-95B4BA86CD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6966" y="6099400"/>
            <a:ext cx="4152634" cy="606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>
            <a:extLst>
              <a:ext uri="{FF2B5EF4-FFF2-40B4-BE49-F238E27FC236}">
                <a16:creationId xmlns:a16="http://schemas.microsoft.com/office/drawing/2014/main" id="{5CBBAF43-8AB7-CB6F-5097-A6079FD11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12192001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9DD93E-3143-89BC-1627-36AAB0AFB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985" y="4570637"/>
            <a:ext cx="6795215" cy="991963"/>
          </a:xfrm>
          <a:prstGeom prst="rect">
            <a:avLst/>
          </a:prstGeom>
        </p:spPr>
      </p:pic>
      <p:sp>
        <p:nvSpPr>
          <p:cNvPr id="23554" name="Text Box 3">
            <a:extLst>
              <a:ext uri="{FF2B5EF4-FFF2-40B4-BE49-F238E27FC236}">
                <a16:creationId xmlns:a16="http://schemas.microsoft.com/office/drawing/2014/main" id="{7287F48B-3E96-1B91-ED03-26BC2BB24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4300" y="1295400"/>
            <a:ext cx="434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3200">
                <a:solidFill>
                  <a:schemeClr val="bg1"/>
                </a:solidFill>
                <a:latin typeface="Century Gothic" panose="020B0502020202020204" pitchFamily="34" charset="0"/>
              </a:rPr>
              <a:t>Thank you.</a:t>
            </a:r>
          </a:p>
        </p:txBody>
      </p:sp>
      <p:pic>
        <p:nvPicPr>
          <p:cNvPr id="23555" name="Picture 2">
            <a:extLst>
              <a:ext uri="{FF2B5EF4-FFF2-40B4-BE49-F238E27FC236}">
                <a16:creationId xmlns:a16="http://schemas.microsoft.com/office/drawing/2014/main" id="{9CB45DB1-FF79-95A7-6C0C-76AB7892A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413" y="3629025"/>
            <a:ext cx="53371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LongProperties xmlns="http://schemas.microsoft.com/office/2006/metadata/longPropertie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C8534ECC77E945BC72A1D1DB923EDB" ma:contentTypeVersion="8" ma:contentTypeDescription="Create a new document." ma:contentTypeScope="" ma:versionID="2c18ad78375f67ba419b382fc82d80f8">
  <xsd:schema xmlns:xsd="http://www.w3.org/2001/XMLSchema" xmlns:xs="http://www.w3.org/2001/XMLSchema" xmlns:p="http://schemas.microsoft.com/office/2006/metadata/properties" xmlns:ns2="56b58bf8-6e6a-40aa-8785-a39550b48554" xmlns:ns3="486ddb6c-1e7e-4c6d-a104-683363c0eabe" targetNamespace="http://schemas.microsoft.com/office/2006/metadata/properties" ma:root="true" ma:fieldsID="e5e1de2b10e7b8d393205b1f4632e8f2" ns2:_="" ns3:_="">
    <xsd:import namespace="56b58bf8-6e6a-40aa-8785-a39550b48554"/>
    <xsd:import namespace="486ddb6c-1e7e-4c6d-a104-683363c0eab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b58bf8-6e6a-40aa-8785-a39550b4855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6ddb6c-1e7e-4c6d-a104-683363c0ea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F8BE96-8256-415B-B3E5-EA54ED0155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FDC852-0B21-4995-A016-4936FFC3CDB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CFCDBFE-FD4E-4572-9424-0E174F60E7F1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3B08BD68-4903-4768-833D-B69F6D5633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b58bf8-6e6a-40aa-8785-a39550b48554"/>
    <ds:schemaRef ds:uri="486ddb6c-1e7e-4c6d-a104-683363c0ea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2203</TotalTime>
  <Words>150</Words>
  <Application>Microsoft Office PowerPoint</Application>
  <PresentationFormat>Widescreen</PresentationFormat>
  <Paragraphs>23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Century Gothic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Anderson Marketing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anderson marketing</dc:creator>
  <cp:lastModifiedBy>Rickman, Jason L</cp:lastModifiedBy>
  <cp:revision>226</cp:revision>
  <dcterms:created xsi:type="dcterms:W3CDTF">2009-10-08T21:38:11Z</dcterms:created>
  <dcterms:modified xsi:type="dcterms:W3CDTF">2026-10-28T15:52:41Z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Valdez, Andrew B</vt:lpwstr>
  </property>
  <property fmtid="{D5CDD505-2E9C-101B-9397-08002B2CF9AE}" pid="3" name="Order">
    <vt:lpwstr>5200.00000000000</vt:lpwstr>
  </property>
  <property fmtid="{D5CDD505-2E9C-101B-9397-08002B2CF9AE}" pid="4" name="display_urn:schemas-microsoft-com:office:office#Author">
    <vt:lpwstr>Valdez, Andrew B</vt:lpwstr>
  </property>
  <property fmtid="{D5CDD505-2E9C-101B-9397-08002B2CF9AE}" pid="5" name="ContentTypeId">
    <vt:lpwstr>0x010100ACC8534ECC77E945BC72A1D1DB923EDB</vt:lpwstr>
  </property>
</Properties>
</file>