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5"/>
  </p:sldMasterIdLst>
  <p:notesMasterIdLst>
    <p:notesMasterId r:id="rId12"/>
  </p:notesMasterIdLst>
  <p:handoutMasterIdLst>
    <p:handoutMasterId r:id="rId13"/>
  </p:handoutMasterIdLst>
  <p:sldIdLst>
    <p:sldId id="262" r:id="rId6"/>
    <p:sldId id="289" r:id="rId7"/>
    <p:sldId id="287" r:id="rId8"/>
    <p:sldId id="285" r:id="rId9"/>
    <p:sldId id="288" r:id="rId10"/>
    <p:sldId id="286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865BC-2C2D-4FC8-B864-DADD67904A0A}" v="1" dt="2025-10-30T18:55:56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7"/>
    <p:restoredTop sz="93635" autoAdjust="0"/>
  </p:normalViewPr>
  <p:slideViewPr>
    <p:cSldViewPr>
      <p:cViewPr varScale="1">
        <p:scale>
          <a:sx n="122" d="100"/>
          <a:sy n="122" d="100"/>
        </p:scale>
        <p:origin x="173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man, Jason L" userId="969efa9f-ec37-4361-b508-fa0cfac21a48" providerId="ADAL" clId="{57BDB1B1-DB64-4186-8E8F-CBD7C13B6A61}"/>
    <pc:docChg chg="modSld">
      <pc:chgData name="Rickman, Jason L" userId="969efa9f-ec37-4361-b508-fa0cfac21a48" providerId="ADAL" clId="{57BDB1B1-DB64-4186-8E8F-CBD7C13B6A61}" dt="2025-03-26T14:15:53.120" v="0" actId="1076"/>
      <pc:docMkLst>
        <pc:docMk/>
      </pc:docMkLst>
      <pc:sldChg chg="modSp mod">
        <pc:chgData name="Rickman, Jason L" userId="969efa9f-ec37-4361-b508-fa0cfac21a48" providerId="ADAL" clId="{57BDB1B1-DB64-4186-8E8F-CBD7C13B6A61}" dt="2025-03-26T14:15:53.120" v="0" actId="1076"/>
        <pc:sldMkLst>
          <pc:docMk/>
          <pc:sldMk cId="0" sldId="262"/>
        </pc:sldMkLst>
      </pc:sldChg>
    </pc:docChg>
  </pc:docChgLst>
  <pc:docChgLst>
    <pc:chgData name="Rickman, Jason L" userId="969efa9f-ec37-4361-b508-fa0cfac21a48" providerId="ADAL" clId="{1C24AB58-27AB-4750-82DB-1D6DF3B66E53}"/>
    <pc:docChg chg="modSld">
      <pc:chgData name="Rickman, Jason L" userId="969efa9f-ec37-4361-b508-fa0cfac21a48" providerId="ADAL" clId="{1C24AB58-27AB-4750-82DB-1D6DF3B66E53}" dt="2025-10-30T18:55:56.775" v="0" actId="14826"/>
      <pc:docMkLst>
        <pc:docMk/>
      </pc:docMkLst>
      <pc:sldChg chg="modSp">
        <pc:chgData name="Rickman, Jason L" userId="969efa9f-ec37-4361-b508-fa0cfac21a48" providerId="ADAL" clId="{1C24AB58-27AB-4750-82DB-1D6DF3B66E53}" dt="2025-10-30T18:55:56.775" v="0" actId="14826"/>
        <pc:sldMkLst>
          <pc:docMk/>
          <pc:sldMk cId="0" sldId="262"/>
        </pc:sldMkLst>
        <pc:picChg chg="mod">
          <ac:chgData name="Rickman, Jason L" userId="969efa9f-ec37-4361-b508-fa0cfac21a48" providerId="ADAL" clId="{1C24AB58-27AB-4750-82DB-1D6DF3B66E53}" dt="2025-10-30T18:55:56.775" v="0" actId="14826"/>
          <ac:picMkLst>
            <pc:docMk/>
            <pc:sldMk cId="0" sldId="262"/>
            <ac:picMk id="3" creationId="{01F05DA0-8668-C63B-E4C3-79DD69C7D7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FE0188-48AC-D90A-F17F-820617428D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EF4D9-E083-BC22-FC86-F205F0BFA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ED7503AF-0B59-314B-96A9-60FE41540F9E}" type="datetimeFigureOut">
              <a:rPr lang="en-US"/>
              <a:pPr>
                <a:defRPr/>
              </a:pPr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EB63B-6620-292A-867D-3ECF546630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13CB-CD4C-21D2-A8AC-B0D04403AE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C99FA8-F147-0548-90D0-780423BEE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7EEDD8-C78B-9309-1B6D-F69A76BEB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693AA-10A9-F912-1D6F-4C41DCE3D0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B2D3EB9-86C4-9044-9A7D-B3161CF30E98}" type="datetimeFigureOut">
              <a:rPr lang="en-US" altLang="en-US"/>
              <a:pPr>
                <a:defRPr/>
              </a:pPr>
              <a:t>10/30/2025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3F2A6A-CCD9-FA7D-EE76-C749FE6391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ED19DA-0EAD-6E80-A9A7-9AC9C6D85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646A5-A1FB-0C08-0475-359B944EE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FBEDB-A5B1-C803-BDBB-0AFA6969B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C2D9F-F3A3-C646-9F1D-41AB6DBDF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C7AD1A1-CF85-0BF7-7EFA-E1F8DB34E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205173C-E4D4-CF15-9A93-13C7686F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31DB8CF-9782-8DDB-94CD-EB4D11294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40C45A-5B58-584F-B9CA-CF7C7CA4D68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FB49079D-EE06-A1A8-3779-A9B0A8772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F06D7AA-CAA3-1733-1B05-7E5D8674DC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D0ED0FA-D3C4-0F34-43DA-5BB9D5470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73580F-824E-4D40-BFD6-E394D52CCFA0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7B99863B-5F42-A79E-48F4-692BF94E0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50DD62D-C048-3303-00A0-F44F7C3D1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F1C47061-B8D1-A86A-59FB-80B7CA5B2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73028F-2F27-0E4D-BBEB-6EBF3699B30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04C5-E91F-BC63-5B1A-91E2EDDA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E6DE-A65B-C57A-73C1-98ADAD81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B14A-38DF-A152-F20F-F30BCC16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543B-8A3E-A44F-9C9A-31ED095A8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BB6F-2AC9-D2E7-DFBD-94C6BB5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115B1-A88A-96E8-F142-AF3F59D7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C369-279D-6D21-7803-F8BF6E8B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281F-E051-0B45-B8AC-4AD3C7D1F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33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14C6-E2B7-0510-6DC9-A0FDAB6E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C112-B68A-CA10-FEE4-41C71BEA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3C6E2-0D9B-E339-5953-068ED763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72DA-A44F-3B46-B7D7-C3511A3F0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A3DC-749D-57D6-5379-25760302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4F91-4932-A4DD-94F2-C8809E6E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AF22-3963-C402-3D00-135A4F43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B2FC-BBB3-814A-8DD6-6E9EF207D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81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2084-CA14-6BAB-CCCE-DF6B75A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F17B7-E85F-1CA0-4E5D-1BC090D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0CAF-0CD0-8AF8-841D-4A25AF7A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FF01-34DC-6C44-B9A0-CE5504C75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44076-B30F-1640-2141-DF786586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241E9E-BACA-5468-8B92-A92C7F20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86042E-5BBA-B50E-FEFA-F595040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2E0A-3A6D-944B-845C-C32B21795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37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5CDCC-127C-8B82-C564-65246CD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E07E6B-F4EF-C7BB-B263-65373740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6A14FC-2246-86D0-4494-EE0D694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3852-341B-914B-8261-B45835FB2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2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8D107E-DF5B-F7F5-2C2E-5EAA052B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34125B-B014-56DA-F006-CFB622B1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5CE6A4-76B8-5335-2EEA-E882B7F6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570B-3D92-D84A-BCC2-7462F9FE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1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906041-B875-D4F4-F4E1-9625CBC8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034458-5E36-947D-4699-9A0B52DC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5ECE56-01F9-74E3-6476-5CB0BC81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5BE1-BEE0-F545-B414-CC06A442B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D161E-0DFC-C4C1-AA13-4B80AF20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4EF1E8-AAC0-5544-40F2-5036B7CC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0EF96D-7D07-E695-91F5-46189E6D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2146-F156-6C45-8607-1A276D8CE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D5E6D4-85BB-A578-D2C7-629B5C4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12798-21E0-29EB-1747-E27DBDE4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34B4DE-56BC-5761-BE6F-469EA4F3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3C50-5FCD-644C-9598-1E0A36707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9B1784-6E24-804E-784D-9470CD3538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B5805B-F246-650E-7374-841DBD263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20A6-28BD-973D-8F83-DF0449873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048E7-8901-23BE-9498-25F8FDD22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678D-744E-DBFC-691D-FB9571BD4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FA40AE-CE49-1A4C-8D1E-8AD03A0C9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5D57B62E-A441-C48A-EAC7-0770780A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7B5B6207-2D71-6C80-A917-99CC33E0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82663"/>
            <a:ext cx="485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>
            <a:extLst>
              <a:ext uri="{FF2B5EF4-FFF2-40B4-BE49-F238E27FC236}">
                <a16:creationId xmlns:a16="http://schemas.microsoft.com/office/drawing/2014/main" id="{E9D331AB-0245-30A1-DFF5-3C72E036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998663"/>
            <a:ext cx="4419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Title of Presentation Goes Here</a:t>
            </a:r>
          </a:p>
        </p:txBody>
      </p:sp>
      <p:sp>
        <p:nvSpPr>
          <p:cNvPr id="15364" name="Text Box 8">
            <a:extLst>
              <a:ext uri="{FF2B5EF4-FFF2-40B4-BE49-F238E27FC236}">
                <a16:creationId xmlns:a16="http://schemas.microsoft.com/office/drawing/2014/main" id="{5C5D6AF8-B17B-4F04-747A-1AF634EA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0607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Presenter’s Name</a:t>
            </a:r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1A845DB5-F926-4449-BAF0-1652EBC75452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5337175"/>
            <a:ext cx="6426200" cy="920750"/>
            <a:chOff x="5384800" y="5337477"/>
            <a:chExt cx="6426200" cy="919843"/>
          </a:xfrm>
        </p:grpSpPr>
        <p:pic>
          <p:nvPicPr>
            <p:cNvPr id="15368" name="Picture 7">
              <a:extLst>
                <a:ext uri="{FF2B5EF4-FFF2-40B4-BE49-F238E27FC236}">
                  <a16:creationId xmlns:a16="http://schemas.microsoft.com/office/drawing/2014/main" id="{FDA42092-2D60-DC6C-3EE3-A762333D3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1" y="5486400"/>
              <a:ext cx="2133599" cy="59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B4D58E-3870-6092-1A32-426DD218BD4D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5337477"/>
              <a:ext cx="642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0" name="Picture 1">
              <a:extLst>
                <a:ext uri="{FF2B5EF4-FFF2-40B4-BE49-F238E27FC236}">
                  <a16:creationId xmlns:a16="http://schemas.microsoft.com/office/drawing/2014/main" id="{46DB041C-64B2-A557-019E-2A8E5A285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801" y="5390039"/>
              <a:ext cx="80978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" descr="A red and blue sign with white text&#10;&#10;Description automatically generated">
              <a:extLst>
                <a:ext uri="{FF2B5EF4-FFF2-40B4-BE49-F238E27FC236}">
                  <a16:creationId xmlns:a16="http://schemas.microsoft.com/office/drawing/2014/main" id="{E130EEA4-CF17-777F-12A5-531C1C17D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8305" y="5390040"/>
              <a:ext cx="48409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5" descr="A black and white logo with white text&#10;&#10;Description automatically generated">
              <a:extLst>
                <a:ext uri="{FF2B5EF4-FFF2-40B4-BE49-F238E27FC236}">
                  <a16:creationId xmlns:a16="http://schemas.microsoft.com/office/drawing/2014/main" id="{EB1A60BD-141F-7C31-2122-FCF65E4D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03854"/>
              <a:ext cx="13716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1EFBF3-9B3D-402D-D33E-6E1D3E83E78A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6257320"/>
              <a:ext cx="642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F05DA0-8668-C63B-E4C3-79DD69C7D7A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4460" y="4857614"/>
            <a:ext cx="2444049" cy="929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188E5CD5-95F7-1647-4E67-C04F7DA7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8">
            <a:extLst>
              <a:ext uri="{FF2B5EF4-FFF2-40B4-BE49-F238E27FC236}">
                <a16:creationId xmlns:a16="http://schemas.microsoft.com/office/drawing/2014/main" id="{BF377C87-5D6E-B140-25D0-D4F63E0A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3140075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Century Gothic" panose="020B0502020202020204" pitchFamily="34" charset="0"/>
              </a:rPr>
              <a:t>One-Line 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75DBEC95-8F86-14C5-E234-DAACD2C3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6">
            <a:extLst>
              <a:ext uri="{FF2B5EF4-FFF2-40B4-BE49-F238E27FC236}">
                <a16:creationId xmlns:a16="http://schemas.microsoft.com/office/drawing/2014/main" id="{4415FD60-A3A6-BBD9-021A-513E8479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97188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Century Gothic" panose="020B0502020202020204" pitchFamily="34" charset="0"/>
              </a:rPr>
              <a:t>Sample Title, Too Long For One Line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>
            <a:extLst>
              <a:ext uri="{FF2B5EF4-FFF2-40B4-BE49-F238E27FC236}">
                <a16:creationId xmlns:a16="http://schemas.microsoft.com/office/drawing/2014/main" id="{09E46CF6-1A07-B978-2B43-0B5E67D3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B8232A"/>
                </a:solidFill>
                <a:latin typeface="Century Gothic" panose="020B0502020202020204" pitchFamily="34" charset="0"/>
              </a:rPr>
              <a:t>This is an example slide.</a:t>
            </a:r>
            <a:endParaRPr lang="en-US" altLang="en-US" sz="3200">
              <a:solidFill>
                <a:srgbClr val="B8232A"/>
              </a:solidFill>
              <a:latin typeface="Arial Black" panose="020B0604020202020204" pitchFamily="34" charset="0"/>
            </a:endParaRPr>
          </a:p>
        </p:txBody>
      </p:sp>
      <p:sp>
        <p:nvSpPr>
          <p:cNvPr id="19458" name="Rectangle 11">
            <a:extLst>
              <a:ext uri="{FF2B5EF4-FFF2-40B4-BE49-F238E27FC236}">
                <a16:creationId xmlns:a16="http://schemas.microsoft.com/office/drawing/2014/main" id="{2493DD31-7497-D736-B302-6FC60CBD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1043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000">
                <a:latin typeface="Century Gothic" panose="020B0502020202020204" pitchFamily="34" charset="0"/>
              </a:rPr>
              <a:t>These are the bulleted items: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Notice how small and pretty the bullets are?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They are not those big ones – you know, the ones that look like this: •.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That’s because we picked the smaller bullet from the Bullets and Numbering options.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Also notice how each complete sentence is punctuated accordingly. And there are no initial caps in sentences.</a:t>
            </a:r>
          </a:p>
        </p:txBody>
      </p:sp>
      <p:grpSp>
        <p:nvGrpSpPr>
          <p:cNvPr id="19459" name="Group 5">
            <a:extLst>
              <a:ext uri="{FF2B5EF4-FFF2-40B4-BE49-F238E27FC236}">
                <a16:creationId xmlns:a16="http://schemas.microsoft.com/office/drawing/2014/main" id="{6345C800-8775-CE60-2D42-99AA4542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5980113"/>
            <a:ext cx="12192000" cy="877887"/>
            <a:chOff x="0" y="5982641"/>
            <a:chExt cx="12192000" cy="876947"/>
          </a:xfrm>
        </p:grpSpPr>
        <p:pic>
          <p:nvPicPr>
            <p:cNvPr id="19465" name="Picture 2">
              <a:extLst>
                <a:ext uri="{FF2B5EF4-FFF2-40B4-BE49-F238E27FC236}">
                  <a16:creationId xmlns:a16="http://schemas.microsoft.com/office/drawing/2014/main" id="{96D73D59-0D1B-A5C2-9CA4-61AEABEFF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82641"/>
              <a:ext cx="12192000" cy="8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5">
              <a:extLst>
                <a:ext uri="{FF2B5EF4-FFF2-40B4-BE49-F238E27FC236}">
                  <a16:creationId xmlns:a16="http://schemas.microsoft.com/office/drawing/2014/main" id="{00CA24FF-C8F9-CCBA-F6B3-1A9D6F11C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141052"/>
              <a:ext cx="37877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BB1427EB-6416-0F83-8023-6B16F90B452E}"/>
              </a:ext>
            </a:extLst>
          </p:cNvPr>
          <p:cNvGrpSpPr>
            <a:grpSpLocks/>
          </p:cNvGrpSpPr>
          <p:nvPr/>
        </p:nvGrpSpPr>
        <p:grpSpPr bwMode="auto">
          <a:xfrm>
            <a:off x="8115300" y="6172200"/>
            <a:ext cx="3681413" cy="511175"/>
            <a:chOff x="5562601" y="5390039"/>
            <a:chExt cx="6019799" cy="836775"/>
          </a:xfrm>
        </p:grpSpPr>
        <p:pic>
          <p:nvPicPr>
            <p:cNvPr id="19461" name="Picture 7">
              <a:extLst>
                <a:ext uri="{FF2B5EF4-FFF2-40B4-BE49-F238E27FC236}">
                  <a16:creationId xmlns:a16="http://schemas.microsoft.com/office/drawing/2014/main" id="{C05E493F-75EA-80FD-7736-75B6BB4B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1" y="5486400"/>
              <a:ext cx="2133599" cy="59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">
              <a:extLst>
                <a:ext uri="{FF2B5EF4-FFF2-40B4-BE49-F238E27FC236}">
                  <a16:creationId xmlns:a16="http://schemas.microsoft.com/office/drawing/2014/main" id="{69DA0BFB-35B6-99F2-B4DE-2D64FDE55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801" y="5390039"/>
              <a:ext cx="80978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3" descr="A red and blue sign with white text&#10;&#10;Description automatically generated">
              <a:extLst>
                <a:ext uri="{FF2B5EF4-FFF2-40B4-BE49-F238E27FC236}">
                  <a16:creationId xmlns:a16="http://schemas.microsoft.com/office/drawing/2014/main" id="{B378D8A3-F3D9-99C0-C48B-B9E919AB7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8305" y="5390040"/>
              <a:ext cx="48409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A black and white logo with white text&#10;&#10;Description automatically generated">
              <a:extLst>
                <a:ext uri="{FF2B5EF4-FFF2-40B4-BE49-F238E27FC236}">
                  <a16:creationId xmlns:a16="http://schemas.microsoft.com/office/drawing/2014/main" id="{3BF1CE65-F685-4990-904A-4936D4329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03854"/>
              <a:ext cx="13716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A3009D67-9E07-9E01-4DD0-832B53AB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1059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B8232A"/>
                </a:solidFill>
                <a:latin typeface="Century Gothic" panose="020B0502020202020204" pitchFamily="34" charset="0"/>
              </a:rPr>
              <a:t>Different Slide (w/ Tips)</a:t>
            </a:r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id="{1A2122F1-4C81-28E6-7BC1-E9F92023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1059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Initial caps in this title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Incomplete sentences, no ending punctuation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But still formatted consistently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Same font size for both title (32) and body (20)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Title and body text boxes placed consistently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When in doubt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From Edit menu, Duplicate Slide 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 typeface="Times"/>
              <a:buChar char="·"/>
            </a:pPr>
            <a:r>
              <a:rPr lang="en-US" altLang="en-US" sz="2000">
                <a:latin typeface="Century Gothic" panose="020B0502020202020204" pitchFamily="34" charset="0"/>
              </a:rPr>
              <a:t>Replace existing copy</a:t>
            </a:r>
          </a:p>
        </p:txBody>
      </p:sp>
      <p:grpSp>
        <p:nvGrpSpPr>
          <p:cNvPr id="21507" name="Group 5">
            <a:extLst>
              <a:ext uri="{FF2B5EF4-FFF2-40B4-BE49-F238E27FC236}">
                <a16:creationId xmlns:a16="http://schemas.microsoft.com/office/drawing/2014/main" id="{B6E883FD-1ABC-F005-3A25-8F134D64B7CA}"/>
              </a:ext>
            </a:extLst>
          </p:cNvPr>
          <p:cNvGrpSpPr>
            <a:grpSpLocks/>
          </p:cNvGrpSpPr>
          <p:nvPr/>
        </p:nvGrpSpPr>
        <p:grpSpPr bwMode="auto">
          <a:xfrm>
            <a:off x="0" y="5980113"/>
            <a:ext cx="12192000" cy="877887"/>
            <a:chOff x="0" y="5982641"/>
            <a:chExt cx="12192000" cy="876947"/>
          </a:xfrm>
        </p:grpSpPr>
        <p:pic>
          <p:nvPicPr>
            <p:cNvPr id="21513" name="Picture 2">
              <a:extLst>
                <a:ext uri="{FF2B5EF4-FFF2-40B4-BE49-F238E27FC236}">
                  <a16:creationId xmlns:a16="http://schemas.microsoft.com/office/drawing/2014/main" id="{F15E8AE0-CED2-E0EC-CD72-6B34F72D6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82641"/>
              <a:ext cx="12192000" cy="8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5">
              <a:extLst>
                <a:ext uri="{FF2B5EF4-FFF2-40B4-BE49-F238E27FC236}">
                  <a16:creationId xmlns:a16="http://schemas.microsoft.com/office/drawing/2014/main" id="{20C7B43F-19C9-0D39-D7F1-FA99375C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141052"/>
              <a:ext cx="37877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5">
            <a:extLst>
              <a:ext uri="{FF2B5EF4-FFF2-40B4-BE49-F238E27FC236}">
                <a16:creationId xmlns:a16="http://schemas.microsoft.com/office/drawing/2014/main" id="{AFF69835-E551-3D4A-268C-E94C5888A55B}"/>
              </a:ext>
            </a:extLst>
          </p:cNvPr>
          <p:cNvGrpSpPr>
            <a:grpSpLocks/>
          </p:cNvGrpSpPr>
          <p:nvPr/>
        </p:nvGrpSpPr>
        <p:grpSpPr bwMode="auto">
          <a:xfrm>
            <a:off x="8115300" y="6172200"/>
            <a:ext cx="3681413" cy="511175"/>
            <a:chOff x="5562601" y="5390039"/>
            <a:chExt cx="6019799" cy="836775"/>
          </a:xfrm>
        </p:grpSpPr>
        <p:pic>
          <p:nvPicPr>
            <p:cNvPr id="21509" name="Picture 7">
              <a:extLst>
                <a:ext uri="{FF2B5EF4-FFF2-40B4-BE49-F238E27FC236}">
                  <a16:creationId xmlns:a16="http://schemas.microsoft.com/office/drawing/2014/main" id="{18AFF228-7E11-CD2A-780C-28F0CBA5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1" y="5486400"/>
              <a:ext cx="2133599" cy="59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1">
              <a:extLst>
                <a:ext uri="{FF2B5EF4-FFF2-40B4-BE49-F238E27FC236}">
                  <a16:creationId xmlns:a16="http://schemas.microsoft.com/office/drawing/2014/main" id="{3095AADE-00E5-CEB3-E67C-71488FDE6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801" y="5390039"/>
              <a:ext cx="80978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3" descr="A red and blue sign with white text&#10;&#10;Description automatically generated">
              <a:extLst>
                <a:ext uri="{FF2B5EF4-FFF2-40B4-BE49-F238E27FC236}">
                  <a16:creationId xmlns:a16="http://schemas.microsoft.com/office/drawing/2014/main" id="{1162EFCD-0BEB-03A0-EBF1-EEC09F63A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8305" y="5390040"/>
              <a:ext cx="48409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" descr="A black and white logo with white text&#10;&#10;Description automatically generated">
              <a:extLst>
                <a:ext uri="{FF2B5EF4-FFF2-40B4-BE49-F238E27FC236}">
                  <a16:creationId xmlns:a16="http://schemas.microsoft.com/office/drawing/2014/main" id="{A054455D-0C8F-FFD5-4798-702B579A2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03854"/>
              <a:ext cx="13716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5CBBAF43-8AB7-CB6F-5097-A6079FD1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19200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>
            <a:extLst>
              <a:ext uri="{FF2B5EF4-FFF2-40B4-BE49-F238E27FC236}">
                <a16:creationId xmlns:a16="http://schemas.microsoft.com/office/drawing/2014/main" id="{7287F48B-3E96-1B91-ED03-26BC2BB24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2954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  <a:latin typeface="Century Gothic" panose="020B0502020202020204" pitchFamily="34" charset="0"/>
              </a:rPr>
              <a:t>Thank you.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CB45DB1-FF79-95A7-6C0C-76AB7892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3629025"/>
            <a:ext cx="533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7">
            <a:extLst>
              <a:ext uri="{FF2B5EF4-FFF2-40B4-BE49-F238E27FC236}">
                <a16:creationId xmlns:a16="http://schemas.microsoft.com/office/drawing/2014/main" id="{8E0ED056-BFA4-CC4D-8FD8-D9E87F5010F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584700"/>
            <a:ext cx="6426200" cy="919163"/>
            <a:chOff x="5384800" y="5337477"/>
            <a:chExt cx="6426200" cy="919843"/>
          </a:xfrm>
        </p:grpSpPr>
        <p:pic>
          <p:nvPicPr>
            <p:cNvPr id="23557" name="Picture 7">
              <a:extLst>
                <a:ext uri="{FF2B5EF4-FFF2-40B4-BE49-F238E27FC236}">
                  <a16:creationId xmlns:a16="http://schemas.microsoft.com/office/drawing/2014/main" id="{D7C17C31-0719-2EC0-194D-380C730D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1" y="5486400"/>
              <a:ext cx="2133599" cy="59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0166DF-DFD6-D919-2F34-59D6D017DDF5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5337477"/>
              <a:ext cx="642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9" name="Picture 1">
              <a:extLst>
                <a:ext uri="{FF2B5EF4-FFF2-40B4-BE49-F238E27FC236}">
                  <a16:creationId xmlns:a16="http://schemas.microsoft.com/office/drawing/2014/main" id="{A2A478E7-F232-713D-7FAE-54EB8149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801" y="5390039"/>
              <a:ext cx="809784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4" descr="A red and blue sign with white text&#10;&#10;Description automatically generated">
              <a:extLst>
                <a:ext uri="{FF2B5EF4-FFF2-40B4-BE49-F238E27FC236}">
                  <a16:creationId xmlns:a16="http://schemas.microsoft.com/office/drawing/2014/main" id="{A82697D4-4EFB-19E3-A5F5-61EDFF987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8305" y="5390040"/>
              <a:ext cx="484095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5" descr="A black and white logo with white text&#10;&#10;Description automatically generated">
              <a:extLst>
                <a:ext uri="{FF2B5EF4-FFF2-40B4-BE49-F238E27FC236}">
                  <a16:creationId xmlns:a16="http://schemas.microsoft.com/office/drawing/2014/main" id="{8E5318BE-54FC-898B-35BC-4BBFE209F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5403854"/>
              <a:ext cx="1371600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85343D-3C4D-C376-7938-4E6F5912718C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6257320"/>
              <a:ext cx="6426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8534ECC77E945BC72A1D1DB923EDB" ma:contentTypeVersion="8" ma:contentTypeDescription="Create a new document." ma:contentTypeScope="" ma:versionID="2c18ad78375f67ba419b382fc82d80f8">
  <xsd:schema xmlns:xsd="http://www.w3.org/2001/XMLSchema" xmlns:xs="http://www.w3.org/2001/XMLSchema" xmlns:p="http://schemas.microsoft.com/office/2006/metadata/properties" xmlns:ns2="56b58bf8-6e6a-40aa-8785-a39550b48554" xmlns:ns3="486ddb6c-1e7e-4c6d-a104-683363c0eabe" targetNamespace="http://schemas.microsoft.com/office/2006/metadata/properties" ma:root="true" ma:fieldsID="e5e1de2b10e7b8d393205b1f4632e8f2" ns2:_="" ns3:_="">
    <xsd:import namespace="56b58bf8-6e6a-40aa-8785-a39550b48554"/>
    <xsd:import namespace="486ddb6c-1e7e-4c6d-a104-683363c0ea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58bf8-6e6a-40aa-8785-a39550b485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ddb6c-1e7e-4c6d-a104-683363c0e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BFDC852-0B21-4995-A016-4936FFC3CD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F8BE96-8256-415B-B3E5-EA54ED015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8BD68-4903-4768-833D-B69F6D563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b58bf8-6e6a-40aa-8785-a39550b48554"/>
    <ds:schemaRef ds:uri="486ddb6c-1e7e-4c6d-a104-683363c0e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FCDBFE-FD4E-4572-9424-0E174F60E7F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150</Words>
  <Application>Microsoft Office PowerPoint</Application>
  <PresentationFormat>Widescreen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Century Gothic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Anderson Marketing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 marketing</dc:creator>
  <cp:lastModifiedBy>Rickman, Jason L</cp:lastModifiedBy>
  <cp:revision>226</cp:revision>
  <dcterms:created xsi:type="dcterms:W3CDTF">2009-10-08T21:38:11Z</dcterms:created>
  <dcterms:modified xsi:type="dcterms:W3CDTF">2025-10-30T18:56:07Z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Valdez, Andrew B</vt:lpwstr>
  </property>
  <property fmtid="{D5CDD505-2E9C-101B-9397-08002B2CF9AE}" pid="3" name="Order">
    <vt:lpwstr>5200.00000000000</vt:lpwstr>
  </property>
  <property fmtid="{D5CDD505-2E9C-101B-9397-08002B2CF9AE}" pid="4" name="display_urn:schemas-microsoft-com:office:office#Author">
    <vt:lpwstr>Valdez, Andrew B</vt:lpwstr>
  </property>
  <property fmtid="{D5CDD505-2E9C-101B-9397-08002B2CF9AE}" pid="5" name="ContentTypeId">
    <vt:lpwstr>0x010100ACC8534ECC77E945BC72A1D1DB923EDB</vt:lpwstr>
  </property>
</Properties>
</file>