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47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0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414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7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6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6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38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4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832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9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A0A27B-8B12-410A-A30E-4D8417D7252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B2E9BA-0DD5-4965-B51D-902E0175A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3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D26550-83C1-4C44-6B0F-DF6C9EB0DA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581"/>
          <a:stretch>
            <a:fillRect/>
          </a:stretch>
        </p:blipFill>
        <p:spPr>
          <a:xfrm>
            <a:off x="1730467" y="-16529"/>
            <a:ext cx="5683065" cy="687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19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E39E34-6002-C0D0-B9EA-FD0A881FFA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66" b="11832"/>
          <a:stretch>
            <a:fillRect/>
          </a:stretch>
        </p:blipFill>
        <p:spPr>
          <a:xfrm>
            <a:off x="1503504" y="0"/>
            <a:ext cx="6136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1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3C7B27-8838-4893-9614-0E0513B010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8" b="7074"/>
          <a:stretch>
            <a:fillRect/>
          </a:stretch>
        </p:blipFill>
        <p:spPr>
          <a:xfrm>
            <a:off x="1632204" y="-20892"/>
            <a:ext cx="5879591" cy="689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3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BB0A02-7A64-56EE-ADC6-E1E2DB2A9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3" b="5804"/>
          <a:stretch>
            <a:fillRect/>
          </a:stretch>
        </p:blipFill>
        <p:spPr>
          <a:xfrm>
            <a:off x="1691262" y="0"/>
            <a:ext cx="5761475" cy="686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54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502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Riedel-Stoeltje, Natasha</dc:creator>
  <cp:lastModifiedBy>Riedel-Stoeltje, Natasha</cp:lastModifiedBy>
  <cp:revision>1</cp:revision>
  <dcterms:created xsi:type="dcterms:W3CDTF">2026-09-17T14:31:27Z</dcterms:created>
  <dcterms:modified xsi:type="dcterms:W3CDTF">2026-09-17T22:54:15Z</dcterms:modified>
</cp:coreProperties>
</file>