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" d="100"/>
          <a:sy n="13" d="100"/>
        </p:scale>
        <p:origin x="140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797342142577005E-2"/>
          <c:y val="0.11724219054446673"/>
          <c:w val="0.96679269617159924"/>
          <c:h val="0.84594361709503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AC-4C32-B10A-AA1CE6E9FC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AC-4C32-B10A-AA1CE6E9FCB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AC-4C32-B10A-AA1CE6E9F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1589968"/>
        <c:axId val="1019185072"/>
      </c:barChart>
      <c:catAx>
        <c:axId val="72158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9185072"/>
        <c:crosses val="autoZero"/>
        <c:auto val="1"/>
        <c:lblAlgn val="ctr"/>
        <c:lblOffset val="100"/>
        <c:noMultiLvlLbl val="0"/>
      </c:catAx>
      <c:valAx>
        <c:axId val="10191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58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31-41E0-A73E-FF36598AA4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31-41E0-A73E-FF36598AA4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31-41E0-A73E-FF36598AA4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31-41E0-A73E-FF36598AA4D1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E1-43FE-82AD-1D616C6C57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6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8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0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3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7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7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0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2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3BD6C-9CB4-43E9-AD2C-A05B13FD6618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1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AAE96EB-6046-4E92-98A0-F9084FE3008F}"/>
              </a:ext>
            </a:extLst>
          </p:cNvPr>
          <p:cNvSpPr txBox="1">
            <a:spLocks/>
          </p:cNvSpPr>
          <p:nvPr/>
        </p:nvSpPr>
        <p:spPr>
          <a:xfrm>
            <a:off x="548649" y="8382791"/>
            <a:ext cx="16288196" cy="15286442"/>
          </a:xfrm>
          <a:prstGeom prst="rect">
            <a:avLst/>
          </a:prstGeom>
        </p:spPr>
        <p:txBody>
          <a:bodyPr vert="horz" lIns="329184" tIns="164592" rIns="329184" bIns="164592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EEEAAA-D3CE-4943-84A4-6AB8452551DD}"/>
              </a:ext>
            </a:extLst>
          </p:cNvPr>
          <p:cNvSpPr txBox="1"/>
          <p:nvPr/>
        </p:nvSpPr>
        <p:spPr>
          <a:xfrm>
            <a:off x="500744" y="5378594"/>
            <a:ext cx="12257314" cy="440120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Introduction: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should outline the issue or question at hand to get viewers interested. You may state the research question and or issue you are investigating. (200 words)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8842E8-CCCD-48FC-B242-25A895090FD9}"/>
              </a:ext>
            </a:extLst>
          </p:cNvPr>
          <p:cNvSpPr txBox="1"/>
          <p:nvPr/>
        </p:nvSpPr>
        <p:spPr>
          <a:xfrm>
            <a:off x="31285540" y="19503076"/>
            <a:ext cx="12257315" cy="1209561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 sources or works cited (try to include no more than 6/ font may be smaller)</a:t>
            </a:r>
          </a:p>
          <a:p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Acknowledgements: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an person, program, department that provided you support on your project. (font may be smaller)</a:t>
            </a:r>
          </a:p>
          <a:p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Contact Information:</a:t>
            </a:r>
          </a:p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list your email, social media, or website for individuals to reach out to you for further questions.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9C00447-5295-4EBE-9A67-E00EA398877C}"/>
              </a:ext>
            </a:extLst>
          </p:cNvPr>
          <p:cNvSpPr txBox="1">
            <a:spLocks/>
          </p:cNvSpPr>
          <p:nvPr/>
        </p:nvSpPr>
        <p:spPr>
          <a:xfrm>
            <a:off x="50800" y="167738"/>
            <a:ext cx="43992800" cy="4689740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480" b="1" dirty="0"/>
              <a:t>Title</a:t>
            </a:r>
            <a:r>
              <a:rPr lang="en-US" sz="15480" dirty="0"/>
              <a:t> </a:t>
            </a:r>
            <a:br>
              <a:rPr lang="en-US" dirty="0"/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Author’s Name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D5A83C-1AE1-4AD2-825A-018D25CDBE30}"/>
              </a:ext>
            </a:extLst>
          </p:cNvPr>
          <p:cNvSpPr txBox="1"/>
          <p:nvPr/>
        </p:nvSpPr>
        <p:spPr>
          <a:xfrm>
            <a:off x="31285542" y="5378594"/>
            <a:ext cx="12257314" cy="509370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qualitative or quantitative results. Summarize the data. What are the implications or considerations. 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2A9C2B-EC26-4314-8763-908041D67DFD}"/>
              </a:ext>
            </a:extLst>
          </p:cNvPr>
          <p:cNvSpPr txBox="1"/>
          <p:nvPr/>
        </p:nvSpPr>
        <p:spPr>
          <a:xfrm>
            <a:off x="500745" y="11349026"/>
            <a:ext cx="12257314" cy="370870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Purpose/Objective: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goal of your project. Why did you choose to study or experiment? Why is the work important?  (100 words or less)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ADBF5-3700-4B75-AC48-B9509952E44C}"/>
              </a:ext>
            </a:extLst>
          </p:cNvPr>
          <p:cNvSpPr txBox="1"/>
          <p:nvPr/>
        </p:nvSpPr>
        <p:spPr>
          <a:xfrm>
            <a:off x="413659" y="16459200"/>
            <a:ext cx="12257314" cy="147886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Methods: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procedure or any statistical analyses. List any challenges or lessons learned. Include the following elements if applicable.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Samples/Measures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Design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Equipment/Tools Used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Methods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This Method Was Chosen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A33D15-9A52-45CE-966C-846A267E570A}"/>
              </a:ext>
            </a:extLst>
          </p:cNvPr>
          <p:cNvSpPr txBox="1"/>
          <p:nvPr/>
        </p:nvSpPr>
        <p:spPr>
          <a:xfrm>
            <a:off x="31285542" y="10993413"/>
            <a:ext cx="12257314" cy="778674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why your findings are important and relevant to the world. You may utilize bullets for this section: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your results mean?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there anything that you learned or changed? (unintended results)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your hypothesis supported?  Walk us through this.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this relevant to the world?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000" dirty="0">
              <a:solidFill>
                <a:prstClr val="black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376AB3DC-BE36-4B36-A29D-CB3D537CBE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935378"/>
              </p:ext>
            </p:extLst>
          </p:nvPr>
        </p:nvGraphicFramePr>
        <p:xfrm>
          <a:off x="15316200" y="9604128"/>
          <a:ext cx="13258800" cy="8178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8DFB6EC6-9154-4BA9-BBA4-D404130220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8909861"/>
              </p:ext>
            </p:extLst>
          </p:nvPr>
        </p:nvGraphicFramePr>
        <p:xfrm>
          <a:off x="16016239" y="18411338"/>
          <a:ext cx="11103429" cy="975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5CDCF06-A064-4EF5-A0D8-B04884782EE7}"/>
              </a:ext>
            </a:extLst>
          </p:cNvPr>
          <p:cNvSpPr txBox="1"/>
          <p:nvPr/>
        </p:nvSpPr>
        <p:spPr>
          <a:xfrm>
            <a:off x="18440400" y="6748199"/>
            <a:ext cx="756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Graphics or Images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52662B-3F5C-41D1-8E5E-CA4F4A632F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3369" y="457200"/>
            <a:ext cx="4424216" cy="39681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08329C-64A4-42F6-8A05-F54EC1C820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9" y="1634522"/>
            <a:ext cx="12710151" cy="198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93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775</TotalTime>
  <Words>264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Macal-Polasek, Sabrina D.</dc:creator>
  <cp:lastModifiedBy>Macal-Polasek, Sabrina D.</cp:lastModifiedBy>
  <cp:revision>15</cp:revision>
  <dcterms:created xsi:type="dcterms:W3CDTF">2021-04-23T14:48:20Z</dcterms:created>
  <dcterms:modified xsi:type="dcterms:W3CDTF">2021-05-04T01:44:47Z</dcterms:modified>
</cp:coreProperties>
</file>