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5" r:id="rId6"/>
    <p:sldId id="257" r:id="rId7"/>
    <p:sldId id="258" r:id="rId8"/>
    <p:sldId id="259" r:id="rId9"/>
    <p:sldId id="260" r:id="rId10"/>
    <p:sldId id="267" r:id="rId11"/>
    <p:sldId id="261" r:id="rId12"/>
    <p:sldId id="264" r:id="rId13"/>
    <p:sldId id="279" r:id="rId14"/>
    <p:sldId id="276" r:id="rId15"/>
    <p:sldId id="277" r:id="rId16"/>
    <p:sldId id="268" r:id="rId17"/>
    <p:sldId id="263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B0D909-7F3B-46A6-907F-4CFA1EE2F50A}" v="2" dt="2025-01-09T15:25:42.1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s, Maria J" userId="7cd291c9-438d-4815-b7b9-409e0c03bd3f" providerId="ADAL" clId="{B0B0D909-7F3B-46A6-907F-4CFA1EE2F50A}"/>
    <pc:docChg chg="undo custSel addSld delSld modSld">
      <pc:chgData name="Rogers, Maria J" userId="7cd291c9-438d-4815-b7b9-409e0c03bd3f" providerId="ADAL" clId="{B0B0D909-7F3B-46A6-907F-4CFA1EE2F50A}" dt="2025-01-09T15:31:04.745" v="63" actId="26606"/>
      <pc:docMkLst>
        <pc:docMk/>
      </pc:docMkLst>
      <pc:sldChg chg="addSp modSp mod setBg addAnim">
        <pc:chgData name="Rogers, Maria J" userId="7cd291c9-438d-4815-b7b9-409e0c03bd3f" providerId="ADAL" clId="{B0B0D909-7F3B-46A6-907F-4CFA1EE2F50A}" dt="2025-01-09T15:26:34.160" v="14"/>
        <pc:sldMkLst>
          <pc:docMk/>
          <pc:sldMk cId="2945451309" sldId="256"/>
        </pc:sldMkLst>
        <pc:spChg chg="mod">
          <ac:chgData name="Rogers, Maria J" userId="7cd291c9-438d-4815-b7b9-409e0c03bd3f" providerId="ADAL" clId="{B0B0D909-7F3B-46A6-907F-4CFA1EE2F50A}" dt="2025-01-09T15:26:34.158" v="13" actId="26606"/>
          <ac:spMkLst>
            <pc:docMk/>
            <pc:sldMk cId="2945451309" sldId="256"/>
            <ac:spMk id="2" creationId="{0C89BE3D-9B92-4D8D-B6C2-92E75B28D1FC}"/>
          </ac:spMkLst>
        </pc:spChg>
        <pc:spChg chg="mod">
          <ac:chgData name="Rogers, Maria J" userId="7cd291c9-438d-4815-b7b9-409e0c03bd3f" providerId="ADAL" clId="{B0B0D909-7F3B-46A6-907F-4CFA1EE2F50A}" dt="2025-01-09T15:26:34.158" v="13" actId="26606"/>
          <ac:spMkLst>
            <pc:docMk/>
            <pc:sldMk cId="2945451309" sldId="256"/>
            <ac:spMk id="3" creationId="{CAD6CBC6-8FF9-4F3A-B284-E68C7B10DB3F}"/>
          </ac:spMkLst>
        </pc:spChg>
        <pc:spChg chg="add">
          <ac:chgData name="Rogers, Maria J" userId="7cd291c9-438d-4815-b7b9-409e0c03bd3f" providerId="ADAL" clId="{B0B0D909-7F3B-46A6-907F-4CFA1EE2F50A}" dt="2025-01-09T15:26:34.158" v="13" actId="26606"/>
          <ac:spMkLst>
            <pc:docMk/>
            <pc:sldMk cId="2945451309" sldId="256"/>
            <ac:spMk id="8" creationId="{62AE8E50-35D4-4D5A-A4BB-168CBB027DA2}"/>
          </ac:spMkLst>
        </pc:spChg>
        <pc:spChg chg="add">
          <ac:chgData name="Rogers, Maria J" userId="7cd291c9-438d-4815-b7b9-409e0c03bd3f" providerId="ADAL" clId="{B0B0D909-7F3B-46A6-907F-4CFA1EE2F50A}" dt="2025-01-09T15:26:34.158" v="13" actId="26606"/>
          <ac:spMkLst>
            <pc:docMk/>
            <pc:sldMk cId="2945451309" sldId="256"/>
            <ac:spMk id="10" creationId="{C37D1D6D-17D8-4296-B000-665D1892D01E}"/>
          </ac:spMkLst>
        </pc:spChg>
        <pc:spChg chg="add">
          <ac:chgData name="Rogers, Maria J" userId="7cd291c9-438d-4815-b7b9-409e0c03bd3f" providerId="ADAL" clId="{B0B0D909-7F3B-46A6-907F-4CFA1EE2F50A}" dt="2025-01-09T15:26:34.158" v="13" actId="26606"/>
          <ac:spMkLst>
            <pc:docMk/>
            <pc:sldMk cId="2945451309" sldId="256"/>
            <ac:spMk id="12" creationId="{1B26E892-1320-40AA-9CA1-246721C18768}"/>
          </ac:spMkLst>
        </pc:spChg>
        <pc:spChg chg="add">
          <ac:chgData name="Rogers, Maria J" userId="7cd291c9-438d-4815-b7b9-409e0c03bd3f" providerId="ADAL" clId="{B0B0D909-7F3B-46A6-907F-4CFA1EE2F50A}" dt="2025-01-09T15:26:34.158" v="13" actId="26606"/>
          <ac:spMkLst>
            <pc:docMk/>
            <pc:sldMk cId="2945451309" sldId="256"/>
            <ac:spMk id="16" creationId="{C170DF7D-4686-4BD5-A9CD-C8964928468D}"/>
          </ac:spMkLst>
        </pc:spChg>
        <pc:cxnChg chg="add">
          <ac:chgData name="Rogers, Maria J" userId="7cd291c9-438d-4815-b7b9-409e0c03bd3f" providerId="ADAL" clId="{B0B0D909-7F3B-46A6-907F-4CFA1EE2F50A}" dt="2025-01-09T15:26:34.158" v="13" actId="26606"/>
          <ac:cxnSpMkLst>
            <pc:docMk/>
            <pc:sldMk cId="2945451309" sldId="256"/>
            <ac:cxnSpMk id="14" creationId="{C9A1F79C-E4D1-4AAE-BA11-3A09005252E3}"/>
          </ac:cxnSpMkLst>
        </pc:cxnChg>
      </pc:sldChg>
      <pc:sldChg chg="addSp modSp mod setBg">
        <pc:chgData name="Rogers, Maria J" userId="7cd291c9-438d-4815-b7b9-409e0c03bd3f" providerId="ADAL" clId="{B0B0D909-7F3B-46A6-907F-4CFA1EE2F50A}" dt="2025-01-09T15:27:07.932" v="20" actId="26606"/>
        <pc:sldMkLst>
          <pc:docMk/>
          <pc:sldMk cId="1728307327" sldId="257"/>
        </pc:sldMkLst>
        <pc:spChg chg="mod">
          <ac:chgData name="Rogers, Maria J" userId="7cd291c9-438d-4815-b7b9-409e0c03bd3f" providerId="ADAL" clId="{B0B0D909-7F3B-46A6-907F-4CFA1EE2F50A}" dt="2025-01-09T15:27:07.932" v="20" actId="26606"/>
          <ac:spMkLst>
            <pc:docMk/>
            <pc:sldMk cId="1728307327" sldId="257"/>
            <ac:spMk id="2" creationId="{A33B4AA1-AB7D-47CE-8A0D-E06B7C1C7B0A}"/>
          </ac:spMkLst>
        </pc:spChg>
        <pc:spChg chg="mod">
          <ac:chgData name="Rogers, Maria J" userId="7cd291c9-438d-4815-b7b9-409e0c03bd3f" providerId="ADAL" clId="{B0B0D909-7F3B-46A6-907F-4CFA1EE2F50A}" dt="2025-01-09T15:27:07.932" v="20" actId="26606"/>
          <ac:spMkLst>
            <pc:docMk/>
            <pc:sldMk cId="1728307327" sldId="257"/>
            <ac:spMk id="3" creationId="{46554ABA-5E48-40F4-A306-3CD92E4C5629}"/>
          </ac:spMkLst>
        </pc:spChg>
        <pc:spChg chg="add">
          <ac:chgData name="Rogers, Maria J" userId="7cd291c9-438d-4815-b7b9-409e0c03bd3f" providerId="ADAL" clId="{B0B0D909-7F3B-46A6-907F-4CFA1EE2F50A}" dt="2025-01-09T15:27:07.932" v="20" actId="26606"/>
          <ac:spMkLst>
            <pc:docMk/>
            <pc:sldMk cId="1728307327" sldId="257"/>
            <ac:spMk id="8" creationId="{77D7B666-D5E6-48CE-B26A-FB5E5C34AF90}"/>
          </ac:spMkLst>
        </pc:spChg>
        <pc:spChg chg="add">
          <ac:chgData name="Rogers, Maria J" userId="7cd291c9-438d-4815-b7b9-409e0c03bd3f" providerId="ADAL" clId="{B0B0D909-7F3B-46A6-907F-4CFA1EE2F50A}" dt="2025-01-09T15:27:07.932" v="20" actId="26606"/>
          <ac:spMkLst>
            <pc:docMk/>
            <pc:sldMk cId="1728307327" sldId="257"/>
            <ac:spMk id="10" creationId="{F6EE670A-A41A-44AD-BC1C-2090365EB5B3}"/>
          </ac:spMkLst>
        </pc:spChg>
      </pc:sldChg>
      <pc:sldChg chg="addSp delSp modSp mod setBg">
        <pc:chgData name="Rogers, Maria J" userId="7cd291c9-438d-4815-b7b9-409e0c03bd3f" providerId="ADAL" clId="{B0B0D909-7F3B-46A6-907F-4CFA1EE2F50A}" dt="2025-01-09T15:29:49.867" v="56" actId="26606"/>
        <pc:sldMkLst>
          <pc:docMk/>
          <pc:sldMk cId="4145002984" sldId="258"/>
        </pc:sldMkLst>
        <pc:spChg chg="mod">
          <ac:chgData name="Rogers, Maria J" userId="7cd291c9-438d-4815-b7b9-409e0c03bd3f" providerId="ADAL" clId="{B0B0D909-7F3B-46A6-907F-4CFA1EE2F50A}" dt="2025-01-09T15:29:49.862" v="55" actId="26606"/>
          <ac:spMkLst>
            <pc:docMk/>
            <pc:sldMk cId="4145002984" sldId="258"/>
            <ac:spMk id="2" creationId="{62A03DB3-BD05-4873-9342-6CBCF345A92C}"/>
          </ac:spMkLst>
        </pc:spChg>
        <pc:spChg chg="add del mod">
          <ac:chgData name="Rogers, Maria J" userId="7cd291c9-438d-4815-b7b9-409e0c03bd3f" providerId="ADAL" clId="{B0B0D909-7F3B-46A6-907F-4CFA1EE2F50A}" dt="2025-01-09T15:27:32.989" v="27" actId="26606"/>
          <ac:spMkLst>
            <pc:docMk/>
            <pc:sldMk cId="4145002984" sldId="258"/>
            <ac:spMk id="3" creationId="{327D0AE7-E5F7-42F4-B944-5F933FD02E77}"/>
          </ac:spMkLst>
        </pc:spChg>
        <pc:spChg chg="add del">
          <ac:chgData name="Rogers, Maria J" userId="7cd291c9-438d-4815-b7b9-409e0c03bd3f" providerId="ADAL" clId="{B0B0D909-7F3B-46A6-907F-4CFA1EE2F50A}" dt="2025-01-09T15:27:16.610" v="22" actId="26606"/>
          <ac:spMkLst>
            <pc:docMk/>
            <pc:sldMk cId="4145002984" sldId="258"/>
            <ac:spMk id="8" creationId="{B0890400-BB8B-4A44-AB63-65C7CA223EBA}"/>
          </ac:spMkLst>
        </pc:spChg>
        <pc:spChg chg="add del">
          <ac:chgData name="Rogers, Maria J" userId="7cd291c9-438d-4815-b7b9-409e0c03bd3f" providerId="ADAL" clId="{B0B0D909-7F3B-46A6-907F-4CFA1EE2F50A}" dt="2025-01-09T15:27:32.978" v="26" actId="26606"/>
          <ac:spMkLst>
            <pc:docMk/>
            <pc:sldMk cId="4145002984" sldId="258"/>
            <ac:spMk id="9" creationId="{F7422F06-6017-4361-8872-E0E2CEB20B48}"/>
          </ac:spMkLst>
        </pc:spChg>
        <pc:spChg chg="add del">
          <ac:chgData name="Rogers, Maria J" userId="7cd291c9-438d-4815-b7b9-409e0c03bd3f" providerId="ADAL" clId="{B0B0D909-7F3B-46A6-907F-4CFA1EE2F50A}" dt="2025-01-09T15:29:49.867" v="56" actId="26606"/>
          <ac:spMkLst>
            <pc:docMk/>
            <pc:sldMk cId="4145002984" sldId="258"/>
            <ac:spMk id="11" creationId="{B0890400-BB8B-4A44-AB63-65C7CA223EBA}"/>
          </ac:spMkLst>
        </pc:spChg>
        <pc:spChg chg="add del">
          <ac:chgData name="Rogers, Maria J" userId="7cd291c9-438d-4815-b7b9-409e0c03bd3f" providerId="ADAL" clId="{B0B0D909-7F3B-46A6-907F-4CFA1EE2F50A}" dt="2025-01-09T15:29:49.867" v="56" actId="26606"/>
          <ac:spMkLst>
            <pc:docMk/>
            <pc:sldMk cId="4145002984" sldId="258"/>
            <ac:spMk id="13" creationId="{327D0AE7-E5F7-42F4-B944-5F933FD02E77}"/>
          </ac:spMkLst>
        </pc:spChg>
        <pc:spChg chg="add">
          <ac:chgData name="Rogers, Maria J" userId="7cd291c9-438d-4815-b7b9-409e0c03bd3f" providerId="ADAL" clId="{B0B0D909-7F3B-46A6-907F-4CFA1EE2F50A}" dt="2025-01-09T15:29:49.867" v="56" actId="26606"/>
          <ac:spMkLst>
            <pc:docMk/>
            <pc:sldMk cId="4145002984" sldId="258"/>
            <ac:spMk id="17" creationId="{327D0AE7-E5F7-42F4-B944-5F933FD02E77}"/>
          </ac:spMkLst>
        </pc:spChg>
        <pc:spChg chg="add">
          <ac:chgData name="Rogers, Maria J" userId="7cd291c9-438d-4815-b7b9-409e0c03bd3f" providerId="ADAL" clId="{B0B0D909-7F3B-46A6-907F-4CFA1EE2F50A}" dt="2025-01-09T15:29:49.867" v="56" actId="26606"/>
          <ac:spMkLst>
            <pc:docMk/>
            <pc:sldMk cId="4145002984" sldId="258"/>
            <ac:spMk id="18" creationId="{B0890400-BB8B-4A44-AB63-65C7CA223EBA}"/>
          </ac:spMkLst>
        </pc:spChg>
        <pc:graphicFrameChg chg="add del">
          <ac:chgData name="Rogers, Maria J" userId="7cd291c9-438d-4815-b7b9-409e0c03bd3f" providerId="ADAL" clId="{B0B0D909-7F3B-46A6-907F-4CFA1EE2F50A}" dt="2025-01-09T15:27:29.881" v="24" actId="26606"/>
          <ac:graphicFrameMkLst>
            <pc:docMk/>
            <pc:sldMk cId="4145002984" sldId="258"/>
            <ac:graphicFrameMk id="5" creationId="{908C4EA4-B8EA-C8E5-3BF8-CD416C7BF608}"/>
          </ac:graphicFrameMkLst>
        </pc:graphicFrameChg>
        <pc:graphicFrameChg chg="add del">
          <ac:chgData name="Rogers, Maria J" userId="7cd291c9-438d-4815-b7b9-409e0c03bd3f" providerId="ADAL" clId="{B0B0D909-7F3B-46A6-907F-4CFA1EE2F50A}" dt="2025-01-09T15:27:32.978" v="26" actId="26606"/>
          <ac:graphicFrameMkLst>
            <pc:docMk/>
            <pc:sldMk cId="4145002984" sldId="258"/>
            <ac:graphicFrameMk id="7" creationId="{BF64C6A6-32DE-9C62-5CF2-23BA60C7F94B}"/>
          </ac:graphicFrameMkLst>
        </pc:graphicFrameChg>
        <pc:graphicFrameChg chg="add del">
          <ac:chgData name="Rogers, Maria J" userId="7cd291c9-438d-4815-b7b9-409e0c03bd3f" providerId="ADAL" clId="{B0B0D909-7F3B-46A6-907F-4CFA1EE2F50A}" dt="2025-01-09T15:29:49.862" v="55" actId="26606"/>
          <ac:graphicFrameMkLst>
            <pc:docMk/>
            <pc:sldMk cId="4145002984" sldId="258"/>
            <ac:graphicFrameMk id="15" creationId="{7EDFBB02-C48D-91FB-59B4-6CEEB8591AF7}"/>
          </ac:graphicFrameMkLst>
        </pc:graphicFrameChg>
        <pc:cxnChg chg="add del">
          <ac:chgData name="Rogers, Maria J" userId="7cd291c9-438d-4815-b7b9-409e0c03bd3f" providerId="ADAL" clId="{B0B0D909-7F3B-46A6-907F-4CFA1EE2F50A}" dt="2025-01-09T15:27:16.610" v="22" actId="26606"/>
          <ac:cxnSpMkLst>
            <pc:docMk/>
            <pc:sldMk cId="4145002984" sldId="258"/>
            <ac:cxnSpMk id="10" creationId="{4D39B797-CDC6-4529-8A36-9CBFC9816337}"/>
          </ac:cxnSpMkLst>
        </pc:cxnChg>
        <pc:cxnChg chg="add del">
          <ac:chgData name="Rogers, Maria J" userId="7cd291c9-438d-4815-b7b9-409e0c03bd3f" providerId="ADAL" clId="{B0B0D909-7F3B-46A6-907F-4CFA1EE2F50A}" dt="2025-01-09T15:29:49.867" v="56" actId="26606"/>
          <ac:cxnSpMkLst>
            <pc:docMk/>
            <pc:sldMk cId="4145002984" sldId="258"/>
            <ac:cxnSpMk id="12" creationId="{4D39B797-CDC6-4529-8A36-9CBFC9816337}"/>
          </ac:cxnSpMkLst>
        </pc:cxnChg>
        <pc:cxnChg chg="add">
          <ac:chgData name="Rogers, Maria J" userId="7cd291c9-438d-4815-b7b9-409e0c03bd3f" providerId="ADAL" clId="{B0B0D909-7F3B-46A6-907F-4CFA1EE2F50A}" dt="2025-01-09T15:29:49.867" v="56" actId="26606"/>
          <ac:cxnSpMkLst>
            <pc:docMk/>
            <pc:sldMk cId="4145002984" sldId="258"/>
            <ac:cxnSpMk id="20" creationId="{4D39B797-CDC6-4529-8A36-9CBFC9816337}"/>
          </ac:cxnSpMkLst>
        </pc:cxnChg>
      </pc:sldChg>
      <pc:sldChg chg="addSp delSp modSp mod setBg">
        <pc:chgData name="Rogers, Maria J" userId="7cd291c9-438d-4815-b7b9-409e0c03bd3f" providerId="ADAL" clId="{B0B0D909-7F3B-46A6-907F-4CFA1EE2F50A}" dt="2025-01-09T15:27:54.506" v="32" actId="26606"/>
        <pc:sldMkLst>
          <pc:docMk/>
          <pc:sldMk cId="2247129003" sldId="260"/>
        </pc:sldMkLst>
        <pc:spChg chg="mod">
          <ac:chgData name="Rogers, Maria J" userId="7cd291c9-438d-4815-b7b9-409e0c03bd3f" providerId="ADAL" clId="{B0B0D909-7F3B-46A6-907F-4CFA1EE2F50A}" dt="2025-01-09T15:27:54.506" v="32" actId="26606"/>
          <ac:spMkLst>
            <pc:docMk/>
            <pc:sldMk cId="2247129003" sldId="260"/>
            <ac:spMk id="2" creationId="{5D9403F5-1408-4517-80E8-BCFBCEB62270}"/>
          </ac:spMkLst>
        </pc:spChg>
        <pc:spChg chg="mod">
          <ac:chgData name="Rogers, Maria J" userId="7cd291c9-438d-4815-b7b9-409e0c03bd3f" providerId="ADAL" clId="{B0B0D909-7F3B-46A6-907F-4CFA1EE2F50A}" dt="2025-01-09T15:27:54.506" v="32" actId="26606"/>
          <ac:spMkLst>
            <pc:docMk/>
            <pc:sldMk cId="2247129003" sldId="260"/>
            <ac:spMk id="3" creationId="{D7639616-221C-4A20-A771-17788AE48EF4}"/>
          </ac:spMkLst>
        </pc:spChg>
        <pc:spChg chg="add">
          <ac:chgData name="Rogers, Maria J" userId="7cd291c9-438d-4815-b7b9-409e0c03bd3f" providerId="ADAL" clId="{B0B0D909-7F3B-46A6-907F-4CFA1EE2F50A}" dt="2025-01-09T15:27:54.506" v="32" actId="26606"/>
          <ac:spMkLst>
            <pc:docMk/>
            <pc:sldMk cId="2247129003" sldId="260"/>
            <ac:spMk id="6" creationId="{4FAE1107-CEC3-4041-8BAA-CDB6F6759B35}"/>
          </ac:spMkLst>
        </pc:spChg>
        <pc:spChg chg="add del">
          <ac:chgData name="Rogers, Maria J" userId="7cd291c9-438d-4815-b7b9-409e0c03bd3f" providerId="ADAL" clId="{B0B0D909-7F3B-46A6-907F-4CFA1EE2F50A}" dt="2025-01-09T15:27:48.228" v="29" actId="26606"/>
          <ac:spMkLst>
            <pc:docMk/>
            <pc:sldMk cId="2247129003" sldId="260"/>
            <ac:spMk id="9" creationId="{4FAE1107-CEC3-4041-8BAA-CDB6F6759B35}"/>
          </ac:spMkLst>
        </pc:spChg>
        <pc:picChg chg="mod">
          <ac:chgData name="Rogers, Maria J" userId="7cd291c9-438d-4815-b7b9-409e0c03bd3f" providerId="ADAL" clId="{B0B0D909-7F3B-46A6-907F-4CFA1EE2F50A}" dt="2025-01-09T15:27:54.506" v="32" actId="26606"/>
          <ac:picMkLst>
            <pc:docMk/>
            <pc:sldMk cId="2247129003" sldId="260"/>
            <ac:picMk id="4" creationId="{26BB31D0-C8FB-456C-B00A-70E1BAA735E5}"/>
          </ac:picMkLst>
        </pc:picChg>
        <pc:cxnChg chg="add">
          <ac:chgData name="Rogers, Maria J" userId="7cd291c9-438d-4815-b7b9-409e0c03bd3f" providerId="ADAL" clId="{B0B0D909-7F3B-46A6-907F-4CFA1EE2F50A}" dt="2025-01-09T15:27:54.506" v="32" actId="26606"/>
          <ac:cxnSpMkLst>
            <pc:docMk/>
            <pc:sldMk cId="2247129003" sldId="260"/>
            <ac:cxnSpMk id="7" creationId="{1AEA88FB-F5DD-45CE-AAE1-7B33D0ABDD25}"/>
          </ac:cxnSpMkLst>
        </pc:cxnChg>
        <pc:cxnChg chg="add del">
          <ac:chgData name="Rogers, Maria J" userId="7cd291c9-438d-4815-b7b9-409e0c03bd3f" providerId="ADAL" clId="{B0B0D909-7F3B-46A6-907F-4CFA1EE2F50A}" dt="2025-01-09T15:27:48.228" v="29" actId="26606"/>
          <ac:cxnSpMkLst>
            <pc:docMk/>
            <pc:sldMk cId="2247129003" sldId="260"/>
            <ac:cxnSpMk id="11" creationId="{1AEA88FB-F5DD-45CE-AAE1-7B33D0ABDD25}"/>
          </ac:cxnSpMkLst>
        </pc:cxnChg>
      </pc:sldChg>
      <pc:sldChg chg="addSp delSp modSp mod setBg addAnim delAnim setClrOvrMap">
        <pc:chgData name="Rogers, Maria J" userId="7cd291c9-438d-4815-b7b9-409e0c03bd3f" providerId="ADAL" clId="{B0B0D909-7F3B-46A6-907F-4CFA1EE2F50A}" dt="2025-01-09T15:29:02.577" v="51" actId="26606"/>
        <pc:sldMkLst>
          <pc:docMk/>
          <pc:sldMk cId="2432508433" sldId="261"/>
        </pc:sldMkLst>
        <pc:spChg chg="mod ord">
          <ac:chgData name="Rogers, Maria J" userId="7cd291c9-438d-4815-b7b9-409e0c03bd3f" providerId="ADAL" clId="{B0B0D909-7F3B-46A6-907F-4CFA1EE2F50A}" dt="2025-01-09T15:29:02.577" v="51" actId="26606"/>
          <ac:spMkLst>
            <pc:docMk/>
            <pc:sldMk cId="2432508433" sldId="261"/>
            <ac:spMk id="2" creationId="{0C42967A-B2B5-47CD-92DC-D1D910308124}"/>
          </ac:spMkLst>
        </pc:spChg>
        <pc:spChg chg="add del">
          <ac:chgData name="Rogers, Maria J" userId="7cd291c9-438d-4815-b7b9-409e0c03bd3f" providerId="ADAL" clId="{B0B0D909-7F3B-46A6-907F-4CFA1EE2F50A}" dt="2025-01-09T15:28:45.940" v="44" actId="26606"/>
          <ac:spMkLst>
            <pc:docMk/>
            <pc:sldMk cId="2432508433" sldId="261"/>
            <ac:spMk id="12" creationId="{8CD2B798-7994-4548-A2BE-4AEF9C1A5FAE}"/>
          </ac:spMkLst>
        </pc:spChg>
        <pc:spChg chg="add del">
          <ac:chgData name="Rogers, Maria J" userId="7cd291c9-438d-4815-b7b9-409e0c03bd3f" providerId="ADAL" clId="{B0B0D909-7F3B-46A6-907F-4CFA1EE2F50A}" dt="2025-01-09T15:28:45.940" v="44" actId="26606"/>
          <ac:spMkLst>
            <pc:docMk/>
            <pc:sldMk cId="2432508433" sldId="261"/>
            <ac:spMk id="14" creationId="{E6162320-3B67-42BB-AF9D-939326E6489E}"/>
          </ac:spMkLst>
        </pc:spChg>
        <pc:spChg chg="add del">
          <ac:chgData name="Rogers, Maria J" userId="7cd291c9-438d-4815-b7b9-409e0c03bd3f" providerId="ADAL" clId="{B0B0D909-7F3B-46A6-907F-4CFA1EE2F50A}" dt="2025-01-09T15:28:45.940" v="44" actId="26606"/>
          <ac:spMkLst>
            <pc:docMk/>
            <pc:sldMk cId="2432508433" sldId="261"/>
            <ac:spMk id="18" creationId="{B8D726A5-7900-41B4-8D49-49B4A2010E7C}"/>
          </ac:spMkLst>
        </pc:spChg>
        <pc:spChg chg="add del">
          <ac:chgData name="Rogers, Maria J" userId="7cd291c9-438d-4815-b7b9-409e0c03bd3f" providerId="ADAL" clId="{B0B0D909-7F3B-46A6-907F-4CFA1EE2F50A}" dt="2025-01-09T15:28:51.217" v="46" actId="26606"/>
          <ac:spMkLst>
            <pc:docMk/>
            <pc:sldMk cId="2432508433" sldId="261"/>
            <ac:spMk id="23" creationId="{3A8EC506-B1DA-46A1-B44D-774E68468E13}"/>
          </ac:spMkLst>
        </pc:spChg>
        <pc:spChg chg="add del">
          <ac:chgData name="Rogers, Maria J" userId="7cd291c9-438d-4815-b7b9-409e0c03bd3f" providerId="ADAL" clId="{B0B0D909-7F3B-46A6-907F-4CFA1EE2F50A}" dt="2025-01-09T15:28:51.217" v="46" actId="26606"/>
          <ac:spMkLst>
            <pc:docMk/>
            <pc:sldMk cId="2432508433" sldId="261"/>
            <ac:spMk id="24" creationId="{BFF30785-305E-45D7-984F-5AA93D3CA561}"/>
          </ac:spMkLst>
        </pc:spChg>
        <pc:spChg chg="add del">
          <ac:chgData name="Rogers, Maria J" userId="7cd291c9-438d-4815-b7b9-409e0c03bd3f" providerId="ADAL" clId="{B0B0D909-7F3B-46A6-907F-4CFA1EE2F50A}" dt="2025-01-09T15:28:51.217" v="46" actId="26606"/>
          <ac:spMkLst>
            <pc:docMk/>
            <pc:sldMk cId="2432508433" sldId="261"/>
            <ac:spMk id="26" creationId="{C411DB08-1669-426B-BBEB-FAD285EF80FE}"/>
          </ac:spMkLst>
        </pc:spChg>
        <pc:spChg chg="add del">
          <ac:chgData name="Rogers, Maria J" userId="7cd291c9-438d-4815-b7b9-409e0c03bd3f" providerId="ADAL" clId="{B0B0D909-7F3B-46A6-907F-4CFA1EE2F50A}" dt="2025-01-09T15:28:51.217" v="46" actId="26606"/>
          <ac:spMkLst>
            <pc:docMk/>
            <pc:sldMk cId="2432508433" sldId="261"/>
            <ac:spMk id="27" creationId="{029E4219-121F-4CD1-AA58-24746CD2923C}"/>
          </ac:spMkLst>
        </pc:spChg>
        <pc:spChg chg="add del">
          <ac:chgData name="Rogers, Maria J" userId="7cd291c9-438d-4815-b7b9-409e0c03bd3f" providerId="ADAL" clId="{B0B0D909-7F3B-46A6-907F-4CFA1EE2F50A}" dt="2025-01-09T15:28:54.883" v="49" actId="26606"/>
          <ac:spMkLst>
            <pc:docMk/>
            <pc:sldMk cId="2432508433" sldId="261"/>
            <ac:spMk id="29" creationId="{8CD2B798-7994-4548-A2BE-4AEF9C1A5FAE}"/>
          </ac:spMkLst>
        </pc:spChg>
        <pc:spChg chg="add del">
          <ac:chgData name="Rogers, Maria J" userId="7cd291c9-438d-4815-b7b9-409e0c03bd3f" providerId="ADAL" clId="{B0B0D909-7F3B-46A6-907F-4CFA1EE2F50A}" dt="2025-01-09T15:28:54.883" v="49" actId="26606"/>
          <ac:spMkLst>
            <pc:docMk/>
            <pc:sldMk cId="2432508433" sldId="261"/>
            <ac:spMk id="30" creationId="{E6162320-3B67-42BB-AF9D-939326E6489E}"/>
          </ac:spMkLst>
        </pc:spChg>
        <pc:spChg chg="add del">
          <ac:chgData name="Rogers, Maria J" userId="7cd291c9-438d-4815-b7b9-409e0c03bd3f" providerId="ADAL" clId="{B0B0D909-7F3B-46A6-907F-4CFA1EE2F50A}" dt="2025-01-09T15:28:54.883" v="49" actId="26606"/>
          <ac:spMkLst>
            <pc:docMk/>
            <pc:sldMk cId="2432508433" sldId="261"/>
            <ac:spMk id="32" creationId="{774A886E-E8EF-48CC-8764-20EAE4538CB7}"/>
          </ac:spMkLst>
        </pc:spChg>
        <pc:spChg chg="add del">
          <ac:chgData name="Rogers, Maria J" userId="7cd291c9-438d-4815-b7b9-409e0c03bd3f" providerId="ADAL" clId="{B0B0D909-7F3B-46A6-907F-4CFA1EE2F50A}" dt="2025-01-09T15:29:02.577" v="51" actId="26606"/>
          <ac:spMkLst>
            <pc:docMk/>
            <pc:sldMk cId="2432508433" sldId="261"/>
            <ac:spMk id="35" creationId="{3A8EC506-B1DA-46A1-B44D-774E68468E13}"/>
          </ac:spMkLst>
        </pc:spChg>
        <pc:spChg chg="add del">
          <ac:chgData name="Rogers, Maria J" userId="7cd291c9-438d-4815-b7b9-409e0c03bd3f" providerId="ADAL" clId="{B0B0D909-7F3B-46A6-907F-4CFA1EE2F50A}" dt="2025-01-09T15:29:02.577" v="51" actId="26606"/>
          <ac:spMkLst>
            <pc:docMk/>
            <pc:sldMk cId="2432508433" sldId="261"/>
            <ac:spMk id="36" creationId="{BFF30785-305E-45D7-984F-5AA93D3CA561}"/>
          </ac:spMkLst>
        </pc:spChg>
        <pc:spChg chg="add del">
          <ac:chgData name="Rogers, Maria J" userId="7cd291c9-438d-4815-b7b9-409e0c03bd3f" providerId="ADAL" clId="{B0B0D909-7F3B-46A6-907F-4CFA1EE2F50A}" dt="2025-01-09T15:29:02.577" v="51" actId="26606"/>
          <ac:spMkLst>
            <pc:docMk/>
            <pc:sldMk cId="2432508433" sldId="261"/>
            <ac:spMk id="38" creationId="{42DD0C21-8FEE-4C18-8789-CC8ABE206FE6}"/>
          </ac:spMkLst>
        </pc:spChg>
        <pc:spChg chg="add del">
          <ac:chgData name="Rogers, Maria J" userId="7cd291c9-438d-4815-b7b9-409e0c03bd3f" providerId="ADAL" clId="{B0B0D909-7F3B-46A6-907F-4CFA1EE2F50A}" dt="2025-01-09T15:29:02.577" v="51" actId="26606"/>
          <ac:spMkLst>
            <pc:docMk/>
            <pc:sldMk cId="2432508433" sldId="261"/>
            <ac:spMk id="39" creationId="{A4B51757-7607-4CEA-A0EE-3C5BDC2C1CFB}"/>
          </ac:spMkLst>
        </pc:spChg>
        <pc:picChg chg="mod">
          <ac:chgData name="Rogers, Maria J" userId="7cd291c9-438d-4815-b7b9-409e0c03bd3f" providerId="ADAL" clId="{B0B0D909-7F3B-46A6-907F-4CFA1EE2F50A}" dt="2025-01-09T15:29:02.577" v="51" actId="26606"/>
          <ac:picMkLst>
            <pc:docMk/>
            <pc:sldMk cId="2432508433" sldId="261"/>
            <ac:picMk id="7" creationId="{A7D909FA-3B97-4DF3-B9F8-312828CE59CD}"/>
          </ac:picMkLst>
        </pc:picChg>
        <pc:cxnChg chg="add del">
          <ac:chgData name="Rogers, Maria J" userId="7cd291c9-438d-4815-b7b9-409e0c03bd3f" providerId="ADAL" clId="{B0B0D909-7F3B-46A6-907F-4CFA1EE2F50A}" dt="2025-01-09T15:28:45.940" v="44" actId="26606"/>
          <ac:cxnSpMkLst>
            <pc:docMk/>
            <pc:sldMk cId="2432508433" sldId="261"/>
            <ac:cxnSpMk id="16" creationId="{6722E143-84C1-4F95-937C-78B92D2811CF}"/>
          </ac:cxnSpMkLst>
        </pc:cxnChg>
        <pc:cxnChg chg="add del">
          <ac:chgData name="Rogers, Maria J" userId="7cd291c9-438d-4815-b7b9-409e0c03bd3f" providerId="ADAL" clId="{B0B0D909-7F3B-46A6-907F-4CFA1EE2F50A}" dt="2025-01-09T15:28:45.940" v="44" actId="26606"/>
          <ac:cxnSpMkLst>
            <pc:docMk/>
            <pc:sldMk cId="2432508433" sldId="261"/>
            <ac:cxnSpMk id="20" creationId="{46E49661-E258-450C-8150-A91A6B30D1CD}"/>
          </ac:cxnSpMkLst>
        </pc:cxnChg>
        <pc:cxnChg chg="add del">
          <ac:chgData name="Rogers, Maria J" userId="7cd291c9-438d-4815-b7b9-409e0c03bd3f" providerId="ADAL" clId="{B0B0D909-7F3B-46A6-907F-4CFA1EE2F50A}" dt="2025-01-09T15:28:51.217" v="46" actId="26606"/>
          <ac:cxnSpMkLst>
            <pc:docMk/>
            <pc:sldMk cId="2432508433" sldId="261"/>
            <ac:cxnSpMk id="22" creationId="{52F50912-06FD-4216-BAD3-21050F59564A}"/>
          </ac:cxnSpMkLst>
        </pc:cxnChg>
        <pc:cxnChg chg="add del">
          <ac:chgData name="Rogers, Maria J" userId="7cd291c9-438d-4815-b7b9-409e0c03bd3f" providerId="ADAL" clId="{B0B0D909-7F3B-46A6-907F-4CFA1EE2F50A}" dt="2025-01-09T15:28:51.217" v="46" actId="26606"/>
          <ac:cxnSpMkLst>
            <pc:docMk/>
            <pc:sldMk cId="2432508433" sldId="261"/>
            <ac:cxnSpMk id="25" creationId="{15E01FA5-D766-43CA-A83D-E7CF3F04E96F}"/>
          </ac:cxnSpMkLst>
        </pc:cxnChg>
        <pc:cxnChg chg="add del">
          <ac:chgData name="Rogers, Maria J" userId="7cd291c9-438d-4815-b7b9-409e0c03bd3f" providerId="ADAL" clId="{B0B0D909-7F3B-46A6-907F-4CFA1EE2F50A}" dt="2025-01-09T15:28:54.883" v="49" actId="26606"/>
          <ac:cxnSpMkLst>
            <pc:docMk/>
            <pc:sldMk cId="2432508433" sldId="261"/>
            <ac:cxnSpMk id="31" creationId="{6722E143-84C1-4F95-937C-78B92D2811CF}"/>
          </ac:cxnSpMkLst>
        </pc:cxnChg>
        <pc:cxnChg chg="add del">
          <ac:chgData name="Rogers, Maria J" userId="7cd291c9-438d-4815-b7b9-409e0c03bd3f" providerId="ADAL" clId="{B0B0D909-7F3B-46A6-907F-4CFA1EE2F50A}" dt="2025-01-09T15:28:54.883" v="49" actId="26606"/>
          <ac:cxnSpMkLst>
            <pc:docMk/>
            <pc:sldMk cId="2432508433" sldId="261"/>
            <ac:cxnSpMk id="33" creationId="{EB1993F9-CFC5-495F-9F26-19953445357F}"/>
          </ac:cxnSpMkLst>
        </pc:cxnChg>
        <pc:cxnChg chg="add del">
          <ac:chgData name="Rogers, Maria J" userId="7cd291c9-438d-4815-b7b9-409e0c03bd3f" providerId="ADAL" clId="{B0B0D909-7F3B-46A6-907F-4CFA1EE2F50A}" dt="2025-01-09T15:29:02.577" v="51" actId="26606"/>
          <ac:cxnSpMkLst>
            <pc:docMk/>
            <pc:sldMk cId="2432508433" sldId="261"/>
            <ac:cxnSpMk id="37" creationId="{15E01FA5-D766-43CA-A83D-E7CF3F04E96F}"/>
          </ac:cxnSpMkLst>
        </pc:cxnChg>
        <pc:cxnChg chg="add del">
          <ac:chgData name="Rogers, Maria J" userId="7cd291c9-438d-4815-b7b9-409e0c03bd3f" providerId="ADAL" clId="{B0B0D909-7F3B-46A6-907F-4CFA1EE2F50A}" dt="2025-01-09T15:29:02.577" v="51" actId="26606"/>
          <ac:cxnSpMkLst>
            <pc:docMk/>
            <pc:sldMk cId="2432508433" sldId="261"/>
            <ac:cxnSpMk id="40" creationId="{FEF39256-F095-41C8-8707-6C1A665E8F2F}"/>
          </ac:cxnSpMkLst>
        </pc:cxnChg>
      </pc:sldChg>
      <pc:sldChg chg="addSp modSp mod setBg">
        <pc:chgData name="Rogers, Maria J" userId="7cd291c9-438d-4815-b7b9-409e0c03bd3f" providerId="ADAL" clId="{B0B0D909-7F3B-46A6-907F-4CFA1EE2F50A}" dt="2025-01-09T15:31:04.745" v="63" actId="26606"/>
        <pc:sldMkLst>
          <pc:docMk/>
          <pc:sldMk cId="1878493662" sldId="263"/>
        </pc:sldMkLst>
        <pc:spChg chg="mod">
          <ac:chgData name="Rogers, Maria J" userId="7cd291c9-438d-4815-b7b9-409e0c03bd3f" providerId="ADAL" clId="{B0B0D909-7F3B-46A6-907F-4CFA1EE2F50A}" dt="2025-01-09T15:31:04.745" v="63" actId="26606"/>
          <ac:spMkLst>
            <pc:docMk/>
            <pc:sldMk cId="1878493662" sldId="263"/>
            <ac:spMk id="2" creationId="{CDED9516-7ACB-48B8-AA43-54884F0E4F51}"/>
          </ac:spMkLst>
        </pc:spChg>
        <pc:spChg chg="mod">
          <ac:chgData name="Rogers, Maria J" userId="7cd291c9-438d-4815-b7b9-409e0c03bd3f" providerId="ADAL" clId="{B0B0D909-7F3B-46A6-907F-4CFA1EE2F50A}" dt="2025-01-09T15:31:04.745" v="63" actId="26606"/>
          <ac:spMkLst>
            <pc:docMk/>
            <pc:sldMk cId="1878493662" sldId="263"/>
            <ac:spMk id="3" creationId="{AEFA701C-94AF-4B2F-B765-069A25950966}"/>
          </ac:spMkLst>
        </pc:spChg>
        <pc:spChg chg="add">
          <ac:chgData name="Rogers, Maria J" userId="7cd291c9-438d-4815-b7b9-409e0c03bd3f" providerId="ADAL" clId="{B0B0D909-7F3B-46A6-907F-4CFA1EE2F50A}" dt="2025-01-09T15:31:04.745" v="63" actId="26606"/>
          <ac:spMkLst>
            <pc:docMk/>
            <pc:sldMk cId="1878493662" sldId="263"/>
            <ac:spMk id="9" creationId="{3A8EC506-B1DA-46A1-B44D-774E68468E13}"/>
          </ac:spMkLst>
        </pc:spChg>
        <pc:spChg chg="add">
          <ac:chgData name="Rogers, Maria J" userId="7cd291c9-438d-4815-b7b9-409e0c03bd3f" providerId="ADAL" clId="{B0B0D909-7F3B-46A6-907F-4CFA1EE2F50A}" dt="2025-01-09T15:31:04.745" v="63" actId="26606"/>
          <ac:spMkLst>
            <pc:docMk/>
            <pc:sldMk cId="1878493662" sldId="263"/>
            <ac:spMk id="11" creationId="{BFF30785-305E-45D7-984F-5AA93D3CA561}"/>
          </ac:spMkLst>
        </pc:spChg>
        <pc:spChg chg="add">
          <ac:chgData name="Rogers, Maria J" userId="7cd291c9-438d-4815-b7b9-409e0c03bd3f" providerId="ADAL" clId="{B0B0D909-7F3B-46A6-907F-4CFA1EE2F50A}" dt="2025-01-09T15:31:04.745" v="63" actId="26606"/>
          <ac:spMkLst>
            <pc:docMk/>
            <pc:sldMk cId="1878493662" sldId="263"/>
            <ac:spMk id="15" creationId="{CA73784B-AC76-4BAD-93AF-C72D0EDFD715}"/>
          </ac:spMkLst>
        </pc:spChg>
        <pc:picChg chg="mod ord">
          <ac:chgData name="Rogers, Maria J" userId="7cd291c9-438d-4815-b7b9-409e0c03bd3f" providerId="ADAL" clId="{B0B0D909-7F3B-46A6-907F-4CFA1EE2F50A}" dt="2025-01-09T15:31:04.745" v="63" actId="26606"/>
          <ac:picMkLst>
            <pc:docMk/>
            <pc:sldMk cId="1878493662" sldId="263"/>
            <ac:picMk id="4" creationId="{C9656731-E5F8-4292-992F-48460D1E113D}"/>
          </ac:picMkLst>
        </pc:picChg>
        <pc:cxnChg chg="add">
          <ac:chgData name="Rogers, Maria J" userId="7cd291c9-438d-4815-b7b9-409e0c03bd3f" providerId="ADAL" clId="{B0B0D909-7F3B-46A6-907F-4CFA1EE2F50A}" dt="2025-01-09T15:31:04.745" v="63" actId="26606"/>
          <ac:cxnSpMkLst>
            <pc:docMk/>
            <pc:sldMk cId="1878493662" sldId="263"/>
            <ac:cxnSpMk id="13" creationId="{15E01FA5-D766-43CA-A83D-E7CF3F04E96F}"/>
          </ac:cxnSpMkLst>
        </pc:cxnChg>
        <pc:cxnChg chg="add">
          <ac:chgData name="Rogers, Maria J" userId="7cd291c9-438d-4815-b7b9-409e0c03bd3f" providerId="ADAL" clId="{B0B0D909-7F3B-46A6-907F-4CFA1EE2F50A}" dt="2025-01-09T15:31:04.745" v="63" actId="26606"/>
          <ac:cxnSpMkLst>
            <pc:docMk/>
            <pc:sldMk cId="1878493662" sldId="263"/>
            <ac:cxnSpMk id="17" creationId="{811DCF04-0C7C-44FC-8246-FC8D736B1A71}"/>
          </ac:cxnSpMkLst>
        </pc:cxnChg>
      </pc:sldChg>
      <pc:sldChg chg="addSp delSp modSp mod setBg setClrOvrMap">
        <pc:chgData name="Rogers, Maria J" userId="7cd291c9-438d-4815-b7b9-409e0c03bd3f" providerId="ADAL" clId="{B0B0D909-7F3B-46A6-907F-4CFA1EE2F50A}" dt="2025-01-09T15:27:00.172" v="19" actId="26606"/>
        <pc:sldMkLst>
          <pc:docMk/>
          <pc:sldMk cId="1011097946" sldId="265"/>
        </pc:sldMkLst>
        <pc:spChg chg="mod">
          <ac:chgData name="Rogers, Maria J" userId="7cd291c9-438d-4815-b7b9-409e0c03bd3f" providerId="ADAL" clId="{B0B0D909-7F3B-46A6-907F-4CFA1EE2F50A}" dt="2025-01-09T15:27:00.172" v="19" actId="26606"/>
          <ac:spMkLst>
            <pc:docMk/>
            <pc:sldMk cId="1011097946" sldId="265"/>
            <ac:spMk id="2" creationId="{32372523-FA1D-4A3A-917D-5D31EA121DEF}"/>
          </ac:spMkLst>
        </pc:spChg>
        <pc:spChg chg="mod">
          <ac:chgData name="Rogers, Maria J" userId="7cd291c9-438d-4815-b7b9-409e0c03bd3f" providerId="ADAL" clId="{B0B0D909-7F3B-46A6-907F-4CFA1EE2F50A}" dt="2025-01-09T15:27:00.172" v="19" actId="26606"/>
          <ac:spMkLst>
            <pc:docMk/>
            <pc:sldMk cId="1011097946" sldId="265"/>
            <ac:spMk id="3" creationId="{45E6B572-051F-48E7-BB67-33D087119D6C}"/>
          </ac:spMkLst>
        </pc:spChg>
        <pc:spChg chg="add del">
          <ac:chgData name="Rogers, Maria J" userId="7cd291c9-438d-4815-b7b9-409e0c03bd3f" providerId="ADAL" clId="{B0B0D909-7F3B-46A6-907F-4CFA1EE2F50A}" dt="2025-01-09T15:26:58.380" v="16" actId="26606"/>
          <ac:spMkLst>
            <pc:docMk/>
            <pc:sldMk cId="1011097946" sldId="265"/>
            <ac:spMk id="8" creationId="{77D7B666-D5E6-48CE-B26A-FB5E5C34AF90}"/>
          </ac:spMkLst>
        </pc:spChg>
        <pc:spChg chg="add del">
          <ac:chgData name="Rogers, Maria J" userId="7cd291c9-438d-4815-b7b9-409e0c03bd3f" providerId="ADAL" clId="{B0B0D909-7F3B-46A6-907F-4CFA1EE2F50A}" dt="2025-01-09T15:26:58.380" v="16" actId="26606"/>
          <ac:spMkLst>
            <pc:docMk/>
            <pc:sldMk cId="1011097946" sldId="265"/>
            <ac:spMk id="10" creationId="{F6EE670A-A41A-44AD-BC1C-2090365EB5B3}"/>
          </ac:spMkLst>
        </pc:spChg>
        <pc:spChg chg="add del">
          <ac:chgData name="Rogers, Maria J" userId="7cd291c9-438d-4815-b7b9-409e0c03bd3f" providerId="ADAL" clId="{B0B0D909-7F3B-46A6-907F-4CFA1EE2F50A}" dt="2025-01-09T15:27:00.168" v="18" actId="26606"/>
          <ac:spMkLst>
            <pc:docMk/>
            <pc:sldMk cId="1011097946" sldId="265"/>
            <ac:spMk id="12" creationId="{A24A153C-9BEC-46E7-9AA4-DFC65A2B1A87}"/>
          </ac:spMkLst>
        </pc:spChg>
        <pc:spChg chg="add del">
          <ac:chgData name="Rogers, Maria J" userId="7cd291c9-438d-4815-b7b9-409e0c03bd3f" providerId="ADAL" clId="{B0B0D909-7F3B-46A6-907F-4CFA1EE2F50A}" dt="2025-01-09T15:27:00.168" v="18" actId="26606"/>
          <ac:spMkLst>
            <pc:docMk/>
            <pc:sldMk cId="1011097946" sldId="265"/>
            <ac:spMk id="13" creationId="{A10C41F2-1746-4431-9B52-B9F147A896B8}"/>
          </ac:spMkLst>
        </pc:spChg>
        <pc:spChg chg="add del">
          <ac:chgData name="Rogers, Maria J" userId="7cd291c9-438d-4815-b7b9-409e0c03bd3f" providerId="ADAL" clId="{B0B0D909-7F3B-46A6-907F-4CFA1EE2F50A}" dt="2025-01-09T15:27:00.168" v="18" actId="26606"/>
          <ac:spMkLst>
            <pc:docMk/>
            <pc:sldMk cId="1011097946" sldId="265"/>
            <ac:spMk id="15" creationId="{7984928E-D694-4849-BBAD-D7C7DC405478}"/>
          </ac:spMkLst>
        </pc:spChg>
        <pc:spChg chg="add">
          <ac:chgData name="Rogers, Maria J" userId="7cd291c9-438d-4815-b7b9-409e0c03bd3f" providerId="ADAL" clId="{B0B0D909-7F3B-46A6-907F-4CFA1EE2F50A}" dt="2025-01-09T15:27:00.172" v="19" actId="26606"/>
          <ac:spMkLst>
            <pc:docMk/>
            <pc:sldMk cId="1011097946" sldId="265"/>
            <ac:spMk id="17" creationId="{77D7B666-D5E6-48CE-B26A-FB5E5C34AF90}"/>
          </ac:spMkLst>
        </pc:spChg>
        <pc:spChg chg="add">
          <ac:chgData name="Rogers, Maria J" userId="7cd291c9-438d-4815-b7b9-409e0c03bd3f" providerId="ADAL" clId="{B0B0D909-7F3B-46A6-907F-4CFA1EE2F50A}" dt="2025-01-09T15:27:00.172" v="19" actId="26606"/>
          <ac:spMkLst>
            <pc:docMk/>
            <pc:sldMk cId="1011097946" sldId="265"/>
            <ac:spMk id="18" creationId="{F6EE670A-A41A-44AD-BC1C-2090365EB5B3}"/>
          </ac:spMkLst>
        </pc:spChg>
        <pc:cxnChg chg="add del">
          <ac:chgData name="Rogers, Maria J" userId="7cd291c9-438d-4815-b7b9-409e0c03bd3f" providerId="ADAL" clId="{B0B0D909-7F3B-46A6-907F-4CFA1EE2F50A}" dt="2025-01-09T15:27:00.168" v="18" actId="26606"/>
          <ac:cxnSpMkLst>
            <pc:docMk/>
            <pc:sldMk cId="1011097946" sldId="265"/>
            <ac:cxnSpMk id="14" creationId="{99237721-19CF-41B1-AA0A-E1E1A8282D52}"/>
          </ac:cxnSpMkLst>
        </pc:cxnChg>
      </pc:sldChg>
      <pc:sldChg chg="addSp delSp modSp mod setBg">
        <pc:chgData name="Rogers, Maria J" userId="7cd291c9-438d-4815-b7b9-409e0c03bd3f" providerId="ADAL" clId="{B0B0D909-7F3B-46A6-907F-4CFA1EE2F50A}" dt="2025-01-09T15:29:28.999" v="53" actId="26606"/>
        <pc:sldMkLst>
          <pc:docMk/>
          <pc:sldMk cId="3394460943" sldId="267"/>
        </pc:sldMkLst>
        <pc:spChg chg="mod">
          <ac:chgData name="Rogers, Maria J" userId="7cd291c9-438d-4815-b7b9-409e0c03bd3f" providerId="ADAL" clId="{B0B0D909-7F3B-46A6-907F-4CFA1EE2F50A}" dt="2025-01-09T15:29:28.999" v="53" actId="26606"/>
          <ac:spMkLst>
            <pc:docMk/>
            <pc:sldMk cId="3394460943" sldId="267"/>
            <ac:spMk id="2" creationId="{57575AD1-1669-4546-8436-9C29E185CECB}"/>
          </ac:spMkLst>
        </pc:spChg>
        <pc:spChg chg="add del mod">
          <ac:chgData name="Rogers, Maria J" userId="7cd291c9-438d-4815-b7b9-409e0c03bd3f" providerId="ADAL" clId="{B0B0D909-7F3B-46A6-907F-4CFA1EE2F50A}" dt="2025-01-09T15:29:28.999" v="53" actId="26606"/>
          <ac:spMkLst>
            <pc:docMk/>
            <pc:sldMk cId="3394460943" sldId="267"/>
            <ac:spMk id="3" creationId="{72276A9E-814F-45E9-A725-19C701AD985C}"/>
          </ac:spMkLst>
        </pc:spChg>
        <pc:spChg chg="add del">
          <ac:chgData name="Rogers, Maria J" userId="7cd291c9-438d-4815-b7b9-409e0c03bd3f" providerId="ADAL" clId="{B0B0D909-7F3B-46A6-907F-4CFA1EE2F50A}" dt="2025-01-09T15:28:22.079" v="38" actId="26606"/>
          <ac:spMkLst>
            <pc:docMk/>
            <pc:sldMk cId="3394460943" sldId="267"/>
            <ac:spMk id="8" creationId="{77D7B666-D5E6-48CE-B26A-FB5E5C34AF90}"/>
          </ac:spMkLst>
        </pc:spChg>
        <pc:spChg chg="add del">
          <ac:chgData name="Rogers, Maria J" userId="7cd291c9-438d-4815-b7b9-409e0c03bd3f" providerId="ADAL" clId="{B0B0D909-7F3B-46A6-907F-4CFA1EE2F50A}" dt="2025-01-09T15:28:22.079" v="38" actId="26606"/>
          <ac:spMkLst>
            <pc:docMk/>
            <pc:sldMk cId="3394460943" sldId="267"/>
            <ac:spMk id="9" creationId="{72276A9E-814F-45E9-A725-19C701AD985C}"/>
          </ac:spMkLst>
        </pc:spChg>
        <pc:spChg chg="add del">
          <ac:chgData name="Rogers, Maria J" userId="7cd291c9-438d-4815-b7b9-409e0c03bd3f" providerId="ADAL" clId="{B0B0D909-7F3B-46A6-907F-4CFA1EE2F50A}" dt="2025-01-09T15:28:22.079" v="38" actId="26606"/>
          <ac:spMkLst>
            <pc:docMk/>
            <pc:sldMk cId="3394460943" sldId="267"/>
            <ac:spMk id="10" creationId="{F6EE670A-A41A-44AD-BC1C-2090365EB5B3}"/>
          </ac:spMkLst>
        </pc:spChg>
        <pc:spChg chg="add del">
          <ac:chgData name="Rogers, Maria J" userId="7cd291c9-438d-4815-b7b9-409e0c03bd3f" providerId="ADAL" clId="{B0B0D909-7F3B-46A6-907F-4CFA1EE2F50A}" dt="2025-01-09T15:28:28.425" v="40" actId="26606"/>
          <ac:spMkLst>
            <pc:docMk/>
            <pc:sldMk cId="3394460943" sldId="267"/>
            <ac:spMk id="12" creationId="{F7422F06-6017-4361-8872-E0E2CEB20B48}"/>
          </ac:spMkLst>
        </pc:spChg>
        <pc:graphicFrameChg chg="add del">
          <ac:chgData name="Rogers, Maria J" userId="7cd291c9-438d-4815-b7b9-409e0c03bd3f" providerId="ADAL" clId="{B0B0D909-7F3B-46A6-907F-4CFA1EE2F50A}" dt="2025-01-09T15:28:20.666" v="36" actId="26606"/>
          <ac:graphicFrameMkLst>
            <pc:docMk/>
            <pc:sldMk cId="3394460943" sldId="267"/>
            <ac:graphicFrameMk id="7" creationId="{0B82EFC1-461B-85CB-BE95-C3CEED6EC864}"/>
          </ac:graphicFrameMkLst>
        </pc:graphicFrameChg>
        <pc:graphicFrameChg chg="add del">
          <ac:chgData name="Rogers, Maria J" userId="7cd291c9-438d-4815-b7b9-409e0c03bd3f" providerId="ADAL" clId="{B0B0D909-7F3B-46A6-907F-4CFA1EE2F50A}" dt="2025-01-09T15:28:28.425" v="40" actId="26606"/>
          <ac:graphicFrameMkLst>
            <pc:docMk/>
            <pc:sldMk cId="3394460943" sldId="267"/>
            <ac:graphicFrameMk id="13" creationId="{F57A064A-A731-13AE-1D28-3D708521D392}"/>
          </ac:graphicFrameMkLst>
        </pc:graphicFrameChg>
        <pc:graphicFrameChg chg="add del">
          <ac:chgData name="Rogers, Maria J" userId="7cd291c9-438d-4815-b7b9-409e0c03bd3f" providerId="ADAL" clId="{B0B0D909-7F3B-46A6-907F-4CFA1EE2F50A}" dt="2025-01-09T15:29:06.624" v="52" actId="26606"/>
          <ac:graphicFrameMkLst>
            <pc:docMk/>
            <pc:sldMk cId="3394460943" sldId="267"/>
            <ac:graphicFrameMk id="15" creationId="{0B82EFC1-461B-85CB-BE95-C3CEED6EC864}"/>
          </ac:graphicFrameMkLst>
        </pc:graphicFrameChg>
        <pc:picChg chg="add del">
          <ac:chgData name="Rogers, Maria J" userId="7cd291c9-438d-4815-b7b9-409e0c03bd3f" providerId="ADAL" clId="{B0B0D909-7F3B-46A6-907F-4CFA1EE2F50A}" dt="2025-01-09T15:28:14.364" v="34" actId="26606"/>
          <ac:picMkLst>
            <pc:docMk/>
            <pc:sldMk cId="3394460943" sldId="267"/>
            <ac:picMk id="5" creationId="{C7A02F75-FAFA-E293-46B9-EAF773F1D4EC}"/>
          </ac:picMkLst>
        </pc:picChg>
        <pc:picChg chg="add">
          <ac:chgData name="Rogers, Maria J" userId="7cd291c9-438d-4815-b7b9-409e0c03bd3f" providerId="ADAL" clId="{B0B0D909-7F3B-46A6-907F-4CFA1EE2F50A}" dt="2025-01-09T15:29:28.999" v="53" actId="26606"/>
          <ac:picMkLst>
            <pc:docMk/>
            <pc:sldMk cId="3394460943" sldId="267"/>
            <ac:picMk id="6" creationId="{8B010A63-4E2E-177C-8DAB-4C2CFC7B69B2}"/>
          </ac:picMkLst>
        </pc:picChg>
      </pc:sldChg>
      <pc:sldChg chg="addSp delSp modSp mod setBg">
        <pc:chgData name="Rogers, Maria J" userId="7cd291c9-438d-4815-b7b9-409e0c03bd3f" providerId="ADAL" clId="{B0B0D909-7F3B-46A6-907F-4CFA1EE2F50A}" dt="2025-01-09T15:30:42.121" v="61" actId="26606"/>
        <pc:sldMkLst>
          <pc:docMk/>
          <pc:sldMk cId="2435033847" sldId="276"/>
        </pc:sldMkLst>
        <pc:spChg chg="mod">
          <ac:chgData name="Rogers, Maria J" userId="7cd291c9-438d-4815-b7b9-409e0c03bd3f" providerId="ADAL" clId="{B0B0D909-7F3B-46A6-907F-4CFA1EE2F50A}" dt="2025-01-09T15:30:42.121" v="61" actId="26606"/>
          <ac:spMkLst>
            <pc:docMk/>
            <pc:sldMk cId="2435033847" sldId="276"/>
            <ac:spMk id="2" creationId="{5E8D7265-D599-493A-90B2-2E60156E688E}"/>
          </ac:spMkLst>
        </pc:spChg>
        <pc:spChg chg="mod">
          <ac:chgData name="Rogers, Maria J" userId="7cd291c9-438d-4815-b7b9-409e0c03bd3f" providerId="ADAL" clId="{B0B0D909-7F3B-46A6-907F-4CFA1EE2F50A}" dt="2025-01-09T15:30:42.121" v="61" actId="26606"/>
          <ac:spMkLst>
            <pc:docMk/>
            <pc:sldMk cId="2435033847" sldId="276"/>
            <ac:spMk id="3" creationId="{577A31B0-7F6D-4B10-A3BF-FE8518B642FC}"/>
          </ac:spMkLst>
        </pc:spChg>
        <pc:spChg chg="add del">
          <ac:chgData name="Rogers, Maria J" userId="7cd291c9-438d-4815-b7b9-409e0c03bd3f" providerId="ADAL" clId="{B0B0D909-7F3B-46A6-907F-4CFA1EE2F50A}" dt="2025-01-09T15:30:40.935" v="58" actId="26606"/>
          <ac:spMkLst>
            <pc:docMk/>
            <pc:sldMk cId="2435033847" sldId="276"/>
            <ac:spMk id="8" creationId="{77D7B666-D5E6-48CE-B26A-FB5E5C34AF90}"/>
          </ac:spMkLst>
        </pc:spChg>
        <pc:spChg chg="add del">
          <ac:chgData name="Rogers, Maria J" userId="7cd291c9-438d-4815-b7b9-409e0c03bd3f" providerId="ADAL" clId="{B0B0D909-7F3B-46A6-907F-4CFA1EE2F50A}" dt="2025-01-09T15:30:40.935" v="58" actId="26606"/>
          <ac:spMkLst>
            <pc:docMk/>
            <pc:sldMk cId="2435033847" sldId="276"/>
            <ac:spMk id="10" creationId="{F6EE670A-A41A-44AD-BC1C-2090365EB5B3}"/>
          </ac:spMkLst>
        </pc:spChg>
        <pc:spChg chg="add del">
          <ac:chgData name="Rogers, Maria J" userId="7cd291c9-438d-4815-b7b9-409e0c03bd3f" providerId="ADAL" clId="{B0B0D909-7F3B-46A6-907F-4CFA1EE2F50A}" dt="2025-01-09T15:30:42.116" v="60" actId="26606"/>
          <ac:spMkLst>
            <pc:docMk/>
            <pc:sldMk cId="2435033847" sldId="276"/>
            <ac:spMk id="12" creationId="{B0890400-BB8B-4A44-AB63-65C7CA223EBA}"/>
          </ac:spMkLst>
        </pc:spChg>
        <pc:spChg chg="add">
          <ac:chgData name="Rogers, Maria J" userId="7cd291c9-438d-4815-b7b9-409e0c03bd3f" providerId="ADAL" clId="{B0B0D909-7F3B-46A6-907F-4CFA1EE2F50A}" dt="2025-01-09T15:30:42.121" v="61" actId="26606"/>
          <ac:spMkLst>
            <pc:docMk/>
            <pc:sldMk cId="2435033847" sldId="276"/>
            <ac:spMk id="15" creationId="{77D7B666-D5E6-48CE-B26A-FB5E5C34AF90}"/>
          </ac:spMkLst>
        </pc:spChg>
        <pc:spChg chg="add">
          <ac:chgData name="Rogers, Maria J" userId="7cd291c9-438d-4815-b7b9-409e0c03bd3f" providerId="ADAL" clId="{B0B0D909-7F3B-46A6-907F-4CFA1EE2F50A}" dt="2025-01-09T15:30:42.121" v="61" actId="26606"/>
          <ac:spMkLst>
            <pc:docMk/>
            <pc:sldMk cId="2435033847" sldId="276"/>
            <ac:spMk id="16" creationId="{F6EE670A-A41A-44AD-BC1C-2090365EB5B3}"/>
          </ac:spMkLst>
        </pc:spChg>
        <pc:cxnChg chg="add del">
          <ac:chgData name="Rogers, Maria J" userId="7cd291c9-438d-4815-b7b9-409e0c03bd3f" providerId="ADAL" clId="{B0B0D909-7F3B-46A6-907F-4CFA1EE2F50A}" dt="2025-01-09T15:30:42.116" v="60" actId="26606"/>
          <ac:cxnSpMkLst>
            <pc:docMk/>
            <pc:sldMk cId="2435033847" sldId="276"/>
            <ac:cxnSpMk id="13" creationId="{4D39B797-CDC6-4529-8A36-9CBFC9816337}"/>
          </ac:cxnSpMkLst>
        </pc:cxnChg>
      </pc:sldChg>
      <pc:sldChg chg="addSp modSp mod setBg">
        <pc:chgData name="Rogers, Maria J" userId="7cd291c9-438d-4815-b7b9-409e0c03bd3f" providerId="ADAL" clId="{B0B0D909-7F3B-46A6-907F-4CFA1EE2F50A}" dt="2025-01-09T15:30:53.246" v="62" actId="26606"/>
        <pc:sldMkLst>
          <pc:docMk/>
          <pc:sldMk cId="406985751" sldId="277"/>
        </pc:sldMkLst>
        <pc:spChg chg="mod">
          <ac:chgData name="Rogers, Maria J" userId="7cd291c9-438d-4815-b7b9-409e0c03bd3f" providerId="ADAL" clId="{B0B0D909-7F3B-46A6-907F-4CFA1EE2F50A}" dt="2025-01-09T15:30:53.246" v="62" actId="26606"/>
          <ac:spMkLst>
            <pc:docMk/>
            <pc:sldMk cId="406985751" sldId="277"/>
            <ac:spMk id="2" creationId="{5E8D7265-D599-493A-90B2-2E60156E688E}"/>
          </ac:spMkLst>
        </pc:spChg>
        <pc:spChg chg="mod">
          <ac:chgData name="Rogers, Maria J" userId="7cd291c9-438d-4815-b7b9-409e0c03bd3f" providerId="ADAL" clId="{B0B0D909-7F3B-46A6-907F-4CFA1EE2F50A}" dt="2025-01-09T15:30:53.246" v="62" actId="26606"/>
          <ac:spMkLst>
            <pc:docMk/>
            <pc:sldMk cId="406985751" sldId="277"/>
            <ac:spMk id="3" creationId="{577A31B0-7F6D-4B10-A3BF-FE8518B642FC}"/>
          </ac:spMkLst>
        </pc:spChg>
        <pc:spChg chg="add">
          <ac:chgData name="Rogers, Maria J" userId="7cd291c9-438d-4815-b7b9-409e0c03bd3f" providerId="ADAL" clId="{B0B0D909-7F3B-46A6-907F-4CFA1EE2F50A}" dt="2025-01-09T15:30:53.246" v="62" actId="26606"/>
          <ac:spMkLst>
            <pc:docMk/>
            <pc:sldMk cId="406985751" sldId="277"/>
            <ac:spMk id="8" creationId="{77D7B666-D5E6-48CE-B26A-FB5E5C34AF90}"/>
          </ac:spMkLst>
        </pc:spChg>
        <pc:spChg chg="add">
          <ac:chgData name="Rogers, Maria J" userId="7cd291c9-438d-4815-b7b9-409e0c03bd3f" providerId="ADAL" clId="{B0B0D909-7F3B-46A6-907F-4CFA1EE2F50A}" dt="2025-01-09T15:30:53.246" v="62" actId="26606"/>
          <ac:spMkLst>
            <pc:docMk/>
            <pc:sldMk cId="406985751" sldId="277"/>
            <ac:spMk id="10" creationId="{F6EE670A-A41A-44AD-BC1C-2090365EB5B3}"/>
          </ac:spMkLst>
        </pc:spChg>
      </pc:sldChg>
      <pc:sldChg chg="addSp delSp modSp add mod setBg">
        <pc:chgData name="Rogers, Maria J" userId="7cd291c9-438d-4815-b7b9-409e0c03bd3f" providerId="ADAL" clId="{B0B0D909-7F3B-46A6-907F-4CFA1EE2F50A}" dt="2025-01-09T15:26:20.491" v="12" actId="26606"/>
        <pc:sldMkLst>
          <pc:docMk/>
          <pc:sldMk cId="394395317" sldId="279"/>
        </pc:sldMkLst>
        <pc:spChg chg="del">
          <ac:chgData name="Rogers, Maria J" userId="7cd291c9-438d-4815-b7b9-409e0c03bd3f" providerId="ADAL" clId="{B0B0D909-7F3B-46A6-907F-4CFA1EE2F50A}" dt="2025-01-09T15:26:04.526" v="10" actId="478"/>
          <ac:spMkLst>
            <pc:docMk/>
            <pc:sldMk cId="394395317" sldId="279"/>
            <ac:spMk id="2" creationId="{6A879A18-2AB9-DF45-9E74-033E0FE033C4}"/>
          </ac:spMkLst>
        </pc:spChg>
        <pc:spChg chg="del mod">
          <ac:chgData name="Rogers, Maria J" userId="7cd291c9-438d-4815-b7b9-409e0c03bd3f" providerId="ADAL" clId="{B0B0D909-7F3B-46A6-907F-4CFA1EE2F50A}" dt="2025-01-09T15:25:30.534" v="4" actId="478"/>
          <ac:spMkLst>
            <pc:docMk/>
            <pc:sldMk cId="394395317" sldId="279"/>
            <ac:spMk id="3" creationId="{632CC1B0-8107-E8E7-4A14-1C25D3DD0442}"/>
          </ac:spMkLst>
        </pc:spChg>
        <pc:spChg chg="add del mod">
          <ac:chgData name="Rogers, Maria J" userId="7cd291c9-438d-4815-b7b9-409e0c03bd3f" providerId="ADAL" clId="{B0B0D909-7F3B-46A6-907F-4CFA1EE2F50A}" dt="2025-01-09T15:25:36.767" v="6" actId="478"/>
          <ac:spMkLst>
            <pc:docMk/>
            <pc:sldMk cId="394395317" sldId="279"/>
            <ac:spMk id="6" creationId="{7106C7C5-A5D4-C140-76F9-4E06DB9FADB9}"/>
          </ac:spMkLst>
        </pc:spChg>
        <pc:spChg chg="add del mod">
          <ac:chgData name="Rogers, Maria J" userId="7cd291c9-438d-4815-b7b9-409e0c03bd3f" providerId="ADAL" clId="{B0B0D909-7F3B-46A6-907F-4CFA1EE2F50A}" dt="2025-01-09T15:26:08.081" v="11" actId="478"/>
          <ac:spMkLst>
            <pc:docMk/>
            <pc:sldMk cId="394395317" sldId="279"/>
            <ac:spMk id="11" creationId="{9A91386B-1FF6-E68F-0CF2-3E0155DB8D8C}"/>
          </ac:spMkLst>
        </pc:spChg>
        <pc:spChg chg="add">
          <ac:chgData name="Rogers, Maria J" userId="7cd291c9-438d-4815-b7b9-409e0c03bd3f" providerId="ADAL" clId="{B0B0D909-7F3B-46A6-907F-4CFA1EE2F50A}" dt="2025-01-09T15:26:20.491" v="12" actId="26606"/>
          <ac:spMkLst>
            <pc:docMk/>
            <pc:sldMk cId="394395317" sldId="279"/>
            <ac:spMk id="14" creationId="{C61657BD-3333-446A-A16A-CBDC77C8E559}"/>
          </ac:spMkLst>
        </pc:spChg>
        <pc:spChg chg="add">
          <ac:chgData name="Rogers, Maria J" userId="7cd291c9-438d-4815-b7b9-409e0c03bd3f" providerId="ADAL" clId="{B0B0D909-7F3B-46A6-907F-4CFA1EE2F50A}" dt="2025-01-09T15:26:20.491" v="12" actId="26606"/>
          <ac:spMkLst>
            <pc:docMk/>
            <pc:sldMk cId="394395317" sldId="279"/>
            <ac:spMk id="16" creationId="{52CAFF06-4D3A-42A5-8614-B1FA47EA0F6D}"/>
          </ac:spMkLst>
        </pc:spChg>
        <pc:picChg chg="del">
          <ac:chgData name="Rogers, Maria J" userId="7cd291c9-438d-4815-b7b9-409e0c03bd3f" providerId="ADAL" clId="{B0B0D909-7F3B-46A6-907F-4CFA1EE2F50A}" dt="2025-01-09T15:25:27.655" v="2" actId="478"/>
          <ac:picMkLst>
            <pc:docMk/>
            <pc:sldMk cId="394395317" sldId="279"/>
            <ac:picMk id="5" creationId="{A2E4D6F2-DA8D-0DBF-DB98-6D3509FFF291}"/>
          </ac:picMkLst>
        </pc:picChg>
        <pc:picChg chg="del">
          <ac:chgData name="Rogers, Maria J" userId="7cd291c9-438d-4815-b7b9-409e0c03bd3f" providerId="ADAL" clId="{B0B0D909-7F3B-46A6-907F-4CFA1EE2F50A}" dt="2025-01-09T15:25:32.975" v="5" actId="478"/>
          <ac:picMkLst>
            <pc:docMk/>
            <pc:sldMk cId="394395317" sldId="279"/>
            <ac:picMk id="7" creationId="{64F56E20-FE5E-6E5F-1138-C491AB3097A2}"/>
          </ac:picMkLst>
        </pc:picChg>
        <pc:picChg chg="add mod">
          <ac:chgData name="Rogers, Maria J" userId="7cd291c9-438d-4815-b7b9-409e0c03bd3f" providerId="ADAL" clId="{B0B0D909-7F3B-46A6-907F-4CFA1EE2F50A}" dt="2025-01-09T15:26:20.491" v="12" actId="26606"/>
          <ac:picMkLst>
            <pc:docMk/>
            <pc:sldMk cId="394395317" sldId="279"/>
            <ac:picMk id="9" creationId="{CC837E8E-656D-A855-4081-695FB2EB2007}"/>
          </ac:picMkLst>
        </pc:picChg>
      </pc:sldChg>
      <pc:sldChg chg="add del">
        <pc:chgData name="Rogers, Maria J" userId="7cd291c9-438d-4815-b7b9-409e0c03bd3f" providerId="ADAL" clId="{B0B0D909-7F3B-46A6-907F-4CFA1EE2F50A}" dt="2025-01-09T15:25:42.119" v="8"/>
        <pc:sldMkLst>
          <pc:docMk/>
          <pc:sldMk cId="3274182531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BD68E45-8CEE-4582-9AE8-EE149252DB0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D0DB-A598-4695-96EE-714183B48DD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2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8E45-8CEE-4582-9AE8-EE149252DB0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D0DB-A598-4695-96EE-714183B48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1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8E45-8CEE-4582-9AE8-EE149252DB0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D0DB-A598-4695-96EE-714183B48DD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43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8E45-8CEE-4582-9AE8-EE149252DB0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D0DB-A598-4695-96EE-714183B48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1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8E45-8CEE-4582-9AE8-EE149252DB0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D0DB-A598-4695-96EE-714183B48DD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20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8E45-8CEE-4582-9AE8-EE149252DB0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D0DB-A598-4695-96EE-714183B48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4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8E45-8CEE-4582-9AE8-EE149252DB0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D0DB-A598-4695-96EE-714183B48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51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8E45-8CEE-4582-9AE8-EE149252DB0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D0DB-A598-4695-96EE-714183B48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0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8E45-8CEE-4582-9AE8-EE149252DB0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D0DB-A598-4695-96EE-714183B48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15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8E45-8CEE-4582-9AE8-EE149252DB0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D0DB-A598-4695-96EE-714183B48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7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8E45-8CEE-4582-9AE8-EE149252DB0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D0DB-A598-4695-96EE-714183B48DD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58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BD68E45-8CEE-4582-9AE8-EE149252DB01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93BD0DB-A598-4695-96EE-714183B48DD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83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6QL4isD1q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6QL4isD1q4" TargetMode="Externa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mo.edu/sac/about-sac/college-offices/advising/advising-centers/bpsi/" TargetMode="External"/><Relationship Id="rId2" Type="http://schemas.openxmlformats.org/officeDocument/2006/relationships/hyperlink" Target="https://www.alamo.edu/sac/about-sac/college-offices/advising/advising-centers/ftic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lamo.edu/sac/about-sac/college-offices/advising/advising-centers/stem/" TargetMode="External"/><Relationship Id="rId5" Type="http://schemas.openxmlformats.org/officeDocument/2006/relationships/hyperlink" Target="https://www.alamo.edu/sac/about-sac/college-offices/advising/advising-centers/hbsi/" TargetMode="External"/><Relationship Id="rId4" Type="http://schemas.openxmlformats.org/officeDocument/2006/relationships/hyperlink" Target="https://www.alamo.edu/sac/about-sac/college-offices/advising/advising-centers/ccai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ysaccatalog.alamo.edu/content.php?catoid=250&amp;navoid=19206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89BE3D-9B92-4D8D-B6C2-92E75B28D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224" y="1105351"/>
            <a:ext cx="6353967" cy="30239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br>
              <a:rPr lang="en-US" sz="4800">
                <a:solidFill>
                  <a:srgbClr val="FFFFFF"/>
                </a:solidFill>
              </a:rPr>
            </a:br>
            <a:r>
              <a:rPr lang="en-US" sz="4800">
                <a:solidFill>
                  <a:srgbClr val="FFFFFF"/>
                </a:solidFill>
              </a:rPr>
              <a:t>Group Advising </a:t>
            </a:r>
            <a:br>
              <a:rPr lang="en-US" sz="4800">
                <a:solidFill>
                  <a:srgbClr val="FFFFFF"/>
                </a:solidFill>
              </a:rPr>
            </a:br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6CBC6-8FF9-4F3A-B284-E68C7B10DB3F}"/>
              </a:ext>
            </a:extLst>
          </p:cNvPr>
          <p:cNvSpPr>
            <a:spLocks noGrp="1"/>
          </p:cNvSpPr>
          <p:nvPr/>
        </p:nvSpPr>
        <p:spPr>
          <a:xfrm>
            <a:off x="4713224" y="4297556"/>
            <a:ext cx="6353968" cy="14333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Spring 2025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5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EB1D32-6C0A-F163-5FA5-5ECE95970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837E8E-656D-A855-4081-695FB2EB2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498" y="804333"/>
            <a:ext cx="4895001" cy="524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5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7265-D599-493A-90B2-2E60156E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/>
              <a:t>Registration: Course 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A31B0-7F6D-4B10-A3BF-FE8518B64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r>
              <a:rPr lang="en-US" sz="1300"/>
              <a:t>Students should not enroll for more semester credit hours than the number of weeks in a semester or part of term</a:t>
            </a:r>
          </a:p>
          <a:p>
            <a:pPr fontAlgn="base">
              <a:spcBef>
                <a:spcPts val="0"/>
              </a:spcBef>
            </a:pPr>
            <a:r>
              <a:rPr lang="en-US" sz="1300" b="1"/>
              <a:t>Fall/Spring Semesters</a:t>
            </a:r>
          </a:p>
          <a:p>
            <a:pPr lvl="1" fontAlgn="base">
              <a:spcBef>
                <a:spcPts val="0"/>
              </a:spcBef>
            </a:pPr>
            <a:r>
              <a:rPr lang="en-US" sz="1300"/>
              <a:t>16 Week Sessions - Maximum Hours: Eighteen (18) semester credit hours</a:t>
            </a:r>
          </a:p>
          <a:p>
            <a:pPr fontAlgn="base">
              <a:spcBef>
                <a:spcPts val="0"/>
              </a:spcBef>
            </a:pPr>
            <a:r>
              <a:rPr lang="en-US" sz="1300" b="1"/>
              <a:t>Flex I and Flex II</a:t>
            </a:r>
          </a:p>
          <a:p>
            <a:pPr lvl="1" fontAlgn="base">
              <a:spcBef>
                <a:spcPts val="0"/>
              </a:spcBef>
            </a:pPr>
            <a:r>
              <a:rPr lang="en-US" sz="1300"/>
              <a:t>8 Week Sessions - Maximum Hours Per 8-Week Session: Eight (8) semester credit hours</a:t>
            </a:r>
          </a:p>
          <a:p>
            <a:pPr fontAlgn="base">
              <a:spcBef>
                <a:spcPts val="0"/>
              </a:spcBef>
            </a:pPr>
            <a:r>
              <a:rPr lang="en-US" sz="1300" b="1"/>
              <a:t>Fall/Spring Start Two</a:t>
            </a:r>
          </a:p>
          <a:p>
            <a:pPr lvl="1" fontAlgn="base">
              <a:spcBef>
                <a:spcPts val="0"/>
              </a:spcBef>
            </a:pPr>
            <a:r>
              <a:rPr lang="en-US" sz="1300"/>
              <a:t>14 Week Sessions - Maximum Hours: Fourteen (14) semester credit hours</a:t>
            </a:r>
          </a:p>
          <a:p>
            <a:pPr fontAlgn="base">
              <a:spcBef>
                <a:spcPts val="0"/>
              </a:spcBef>
            </a:pPr>
            <a:r>
              <a:rPr lang="en-US" sz="1300" i="1"/>
              <a:t>Fall and Spring, Flex I and II, and Start Two semester credit hours count toward the Fall and Spring totals.</a:t>
            </a:r>
            <a:endParaRPr lang="en-US" sz="1300"/>
          </a:p>
          <a:p>
            <a:pPr fontAlgn="base">
              <a:spcBef>
                <a:spcPts val="0"/>
              </a:spcBef>
            </a:pPr>
            <a:endParaRPr lang="en-US" sz="1300" b="1"/>
          </a:p>
          <a:p>
            <a:pPr fontAlgn="base">
              <a:spcBef>
                <a:spcPts val="0"/>
              </a:spcBef>
            </a:pPr>
            <a:r>
              <a:rPr lang="en-US" sz="1300" b="1"/>
              <a:t>Summer Semester</a:t>
            </a:r>
          </a:p>
          <a:p>
            <a:pPr lvl="1" fontAlgn="base">
              <a:spcBef>
                <a:spcPts val="0"/>
              </a:spcBef>
            </a:pPr>
            <a:r>
              <a:rPr lang="en-US" sz="1300"/>
              <a:t>Maymester 3 Week Session - Maximum Hours: Three (3) semester credit hours</a:t>
            </a:r>
          </a:p>
          <a:p>
            <a:pPr lvl="1" fontAlgn="base">
              <a:spcBef>
                <a:spcPts val="0"/>
              </a:spcBef>
            </a:pPr>
            <a:r>
              <a:rPr lang="en-US" sz="1300"/>
              <a:t>Summer I 5 Week Session - Maximum Hours: Six (6) semester credit hours</a:t>
            </a:r>
          </a:p>
          <a:p>
            <a:pPr lvl="1" fontAlgn="base">
              <a:spcBef>
                <a:spcPts val="0"/>
              </a:spcBef>
            </a:pPr>
            <a:r>
              <a:rPr lang="en-US" sz="1300"/>
              <a:t>Summer II 5 Week Session - Maximum Hours: Six (6) semester credit hours</a:t>
            </a:r>
          </a:p>
          <a:p>
            <a:pPr lvl="1" fontAlgn="base">
              <a:spcBef>
                <a:spcPts val="0"/>
              </a:spcBef>
            </a:pPr>
            <a:r>
              <a:rPr lang="en-US" sz="1300"/>
              <a:t>Summer 8-Week Session - Maximum Hours: Eight (8) semester credit hours</a:t>
            </a:r>
          </a:p>
          <a:p>
            <a:pPr fontAlgn="base">
              <a:spcBef>
                <a:spcPts val="0"/>
              </a:spcBef>
            </a:pPr>
            <a:r>
              <a:rPr lang="en-US" sz="1300" i="1"/>
              <a:t>Not to exceed 17 semester credit hours for the entire Maymester and Summer session combined.</a:t>
            </a:r>
            <a:endParaRPr lang="en-US" sz="1300"/>
          </a:p>
          <a:p>
            <a:endParaRPr lang="en-US" sz="1300"/>
          </a:p>
          <a:p>
            <a:endParaRPr lang="en-US" sz="13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33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7265-D599-493A-90B2-2E60156E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/>
              <a:t>Registration: enrollment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A31B0-7F6D-4B10-A3BF-FE8518B64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pPr fontAlgn="base"/>
            <a:r>
              <a:rPr lang="en-US" b="1"/>
              <a:t>Fall/Spring Semesters</a:t>
            </a:r>
          </a:p>
          <a:p>
            <a:pPr lvl="1" fontAlgn="base"/>
            <a:r>
              <a:rPr lang="en-US"/>
              <a:t>Full-Time Student - Twelve (12) or more semester credit hours</a:t>
            </a:r>
          </a:p>
          <a:p>
            <a:pPr lvl="1" fontAlgn="base"/>
            <a:r>
              <a:rPr lang="en-US"/>
              <a:t>Half-Time Student - Six to eleven (6-11) semester credit hours</a:t>
            </a:r>
          </a:p>
          <a:p>
            <a:pPr fontAlgn="base"/>
            <a:r>
              <a:rPr lang="en-US" b="1"/>
              <a:t>Summer Semester</a:t>
            </a:r>
          </a:p>
          <a:p>
            <a:pPr lvl="1" fontAlgn="base"/>
            <a:r>
              <a:rPr lang="en-US"/>
              <a:t>Full-Time Student - Six (6) semester credit hours</a:t>
            </a:r>
          </a:p>
          <a:p>
            <a:pPr lvl="1" fontAlgn="base"/>
            <a:r>
              <a:rPr lang="en-US"/>
              <a:t>Half-Time Student - Three to five (3-5) semester credit hours</a:t>
            </a:r>
          </a:p>
          <a:p>
            <a:pPr fontAlgn="base"/>
            <a:r>
              <a:rPr lang="en-US" i="1"/>
              <a:t>Note: The above enrollment status is based on a semester, not sessions within the semester. For Financial Aid or Veteran Affairs enrollment status, please check with designated department.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5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92D6F-554F-4A90-8020-5F7CE0D85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Registration: Reading Registration Screen</a:t>
            </a:r>
            <a:br>
              <a:rPr lang="en-US" dirty="0"/>
            </a:br>
            <a:r>
              <a:rPr lang="en-US" dirty="0"/>
              <a:t>**</a:t>
            </a:r>
            <a:r>
              <a:rPr lang="en-US" sz="2700" dirty="0"/>
              <a:t>talk about CRN, Course and campus, days of week on one slide**</a:t>
            </a:r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8E456009-0D9B-488C-BFEE-DFF182990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473" y="2411151"/>
            <a:ext cx="11569922" cy="891886"/>
          </a:xfrm>
          <a:prstGeom prst="rect">
            <a:avLst/>
          </a:prstGeom>
        </p:spPr>
      </p:pic>
      <p:sp>
        <p:nvSpPr>
          <p:cNvPr id="22" name="Arrow: Up 21">
            <a:extLst>
              <a:ext uri="{FF2B5EF4-FFF2-40B4-BE49-F238E27FC236}">
                <a16:creationId xmlns:a16="http://schemas.microsoft.com/office/drawing/2014/main" id="{995776CA-BA7A-4A9C-8102-0CDCB85F1F3B}"/>
              </a:ext>
            </a:extLst>
          </p:cNvPr>
          <p:cNvSpPr/>
          <p:nvPr/>
        </p:nvSpPr>
        <p:spPr>
          <a:xfrm rot="20075572">
            <a:off x="572569" y="3426416"/>
            <a:ext cx="186613" cy="4058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Content Placeholder 20">
            <a:extLst>
              <a:ext uri="{FF2B5EF4-FFF2-40B4-BE49-F238E27FC236}">
                <a16:creationId xmlns:a16="http://schemas.microsoft.com/office/drawing/2014/main" id="{8E456009-0D9B-488C-BFEE-DFF182990AB9}"/>
              </a:ext>
            </a:extLst>
          </p:cNvPr>
          <p:cNvPicPr/>
          <p:nvPr/>
        </p:nvPicPr>
        <p:blipFill rotWithShape="1">
          <a:blip r:embed="rId2"/>
          <a:srcRect r="96636"/>
          <a:stretch/>
        </p:blipFill>
        <p:spPr>
          <a:xfrm>
            <a:off x="494522" y="4038405"/>
            <a:ext cx="1235179" cy="133602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2FAA286-1C86-4242-808A-25EC86E9F364}"/>
              </a:ext>
            </a:extLst>
          </p:cNvPr>
          <p:cNvSpPr txBox="1"/>
          <p:nvPr/>
        </p:nvSpPr>
        <p:spPr>
          <a:xfrm>
            <a:off x="3191069" y="4244753"/>
            <a:ext cx="6680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CRN </a:t>
            </a:r>
            <a:r>
              <a:rPr lang="en-US" dirty="0"/>
              <a:t>stands for </a:t>
            </a:r>
            <a:r>
              <a:rPr lang="en-US" dirty="0">
                <a:solidFill>
                  <a:schemeClr val="accent1"/>
                </a:solidFill>
              </a:rPr>
              <a:t>C</a:t>
            </a:r>
            <a:r>
              <a:rPr lang="en-US" dirty="0"/>
              <a:t>ourse </a:t>
            </a:r>
            <a:r>
              <a:rPr lang="en-US" dirty="0">
                <a:solidFill>
                  <a:schemeClr val="accent1"/>
                </a:solidFill>
              </a:rPr>
              <a:t>R</a:t>
            </a:r>
            <a:r>
              <a:rPr lang="en-US" dirty="0"/>
              <a:t>eference </a:t>
            </a:r>
            <a:r>
              <a:rPr lang="en-US" dirty="0">
                <a:solidFill>
                  <a:schemeClr val="accent1"/>
                </a:solidFill>
              </a:rPr>
              <a:t>N</a:t>
            </a:r>
            <a:r>
              <a:rPr lang="en-US" dirty="0"/>
              <a:t>umber – this is a unique 5 digit number associated with that specific course offering; each course has a unique CRN</a:t>
            </a:r>
          </a:p>
        </p:txBody>
      </p:sp>
    </p:spTree>
    <p:extLst>
      <p:ext uri="{BB962C8B-B14F-4D97-AF65-F5344CB8AC3E}">
        <p14:creationId xmlns:p14="http://schemas.microsoft.com/office/powerpoint/2010/main" val="4182565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A73784B-AC76-4BAD-93AF-C72D0EDFD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D9516-7ACB-48B8-AA43-54884F0E4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Registration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FA701C-94AF-4B2F-B765-069A25950966}"/>
              </a:ext>
            </a:extLst>
          </p:cNvPr>
          <p:cNvSpPr txBox="1"/>
          <p:nvPr/>
        </p:nvSpPr>
        <p:spPr>
          <a:xfrm>
            <a:off x="636806" y="3849539"/>
            <a:ext cx="3378098" cy="23674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https://www.youtube.com/watch?v=F6QL4isD1q4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1DCF04-0C7C-44FC-8246-FC8D736B1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nline Media 3" title="Alamo Colleges District Registration Tutorial">
            <a:hlinkClick r:id="" action="ppaction://media"/>
            <a:extLst>
              <a:ext uri="{FF2B5EF4-FFF2-40B4-BE49-F238E27FC236}">
                <a16:creationId xmlns:a16="http://schemas.microsoft.com/office/drawing/2014/main" id="{C9656731-E5F8-4292-992F-48460D1E113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54984" y="843137"/>
            <a:ext cx="6896936" cy="517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93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AE18543-D90F-743C-FD6F-6900EB58FB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71878"/>
              </p:ext>
            </p:extLst>
          </p:nvPr>
        </p:nvGraphicFramePr>
        <p:xfrm>
          <a:off x="3944325" y="644480"/>
          <a:ext cx="4303349" cy="5569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914628" imgH="3771784" progId="Acrobat.Document.DC">
                  <p:embed/>
                </p:oleObj>
              </mc:Choice>
              <mc:Fallback>
                <p:oleObj name="Acrobat Document" r:id="rId2" imgW="2914628" imgH="3771784" progId="Acrobat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AE18543-D90F-743C-FD6F-6900EB58FB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44325" y="644480"/>
                        <a:ext cx="4303349" cy="5569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9441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2523-FA1D-4A3A-917D-5D31EA121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>
                <a:hlinkClick r:id="rId2"/>
              </a:rPr>
              <a:t>First Time in college team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6B572-051F-48E7-BB67-33D087119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 numCol="2">
            <a:normAutofit/>
          </a:bodyPr>
          <a:lstStyle/>
          <a:p>
            <a:r>
              <a:rPr lang="en-US"/>
              <a:t>Certified Advisors</a:t>
            </a:r>
          </a:p>
          <a:p>
            <a:pPr marL="914400" indent="-136525"/>
            <a:r>
              <a:rPr lang="en-US">
                <a:hlinkClick r:id="rId3"/>
              </a:rPr>
              <a:t>Business and Public Service</a:t>
            </a:r>
            <a:endParaRPr lang="en-US"/>
          </a:p>
          <a:p>
            <a:pPr marL="1371600" lvl="1" indent="-136525"/>
            <a:r>
              <a:rPr lang="en-US"/>
              <a:t>Itzel Orozco</a:t>
            </a:r>
          </a:p>
          <a:p>
            <a:pPr marL="1371600" lvl="1" indent="-136525"/>
            <a:r>
              <a:rPr lang="en-US"/>
              <a:t>Ed Rangel</a:t>
            </a:r>
          </a:p>
          <a:p>
            <a:pPr marL="914400" indent="-136525"/>
            <a:r>
              <a:rPr lang="en-US">
                <a:hlinkClick r:id="rId4"/>
              </a:rPr>
              <a:t>Creative And Communication Arts</a:t>
            </a:r>
            <a:endParaRPr lang="en-US"/>
          </a:p>
          <a:p>
            <a:pPr marL="1371600" lvl="1" indent="-136525"/>
            <a:r>
              <a:rPr lang="en-US"/>
              <a:t>Jen Correa</a:t>
            </a:r>
          </a:p>
          <a:p>
            <a:pPr marL="914400" indent="-136525"/>
            <a:r>
              <a:rPr lang="en-US">
                <a:hlinkClick r:id="rId5"/>
              </a:rPr>
              <a:t>Health and Bioscience</a:t>
            </a:r>
            <a:endParaRPr lang="en-US"/>
          </a:p>
          <a:p>
            <a:pPr marL="1371600" lvl="1" indent="-136525"/>
            <a:r>
              <a:rPr lang="en-US"/>
              <a:t>Maria Cooper</a:t>
            </a:r>
          </a:p>
          <a:p>
            <a:pPr marL="1371600" lvl="1" indent="-136525"/>
            <a:r>
              <a:rPr lang="en-US"/>
              <a:t>Marilyn Luna</a:t>
            </a:r>
          </a:p>
          <a:p>
            <a:pPr marL="914400" indent="-136525"/>
            <a:endParaRPr lang="en-US">
              <a:hlinkClick r:id="rId6"/>
            </a:endParaRPr>
          </a:p>
          <a:p>
            <a:pPr marL="914400" indent="-136525"/>
            <a:r>
              <a:rPr lang="en-US">
                <a:hlinkClick r:id="rId6"/>
              </a:rPr>
              <a:t>STEM</a:t>
            </a:r>
            <a:endParaRPr lang="en-US"/>
          </a:p>
          <a:p>
            <a:pPr marL="1371600" lvl="1" indent="-136525"/>
            <a:r>
              <a:rPr lang="en-US"/>
              <a:t>Vacant</a:t>
            </a:r>
          </a:p>
          <a:p>
            <a:pPr marL="914400" indent="-136525"/>
            <a:r>
              <a:rPr lang="en-US">
                <a:hlinkClick r:id="rId6"/>
              </a:rPr>
              <a:t>College Readiness</a:t>
            </a:r>
            <a:endParaRPr lang="en-US"/>
          </a:p>
          <a:p>
            <a:pPr marL="1371600" lvl="1" indent="-136525"/>
            <a:r>
              <a:rPr lang="en-US"/>
              <a:t>Kyle DeStefano</a:t>
            </a:r>
          </a:p>
          <a:p>
            <a:pPr marL="1371600" lvl="1" indent="-136525"/>
            <a:r>
              <a:rPr lang="en-US"/>
              <a:t>Melissa Guerra</a:t>
            </a:r>
          </a:p>
          <a:p>
            <a:pPr marL="1371600" lvl="1" indent="-136525"/>
            <a:r>
              <a:rPr lang="en-US"/>
              <a:t>Crystal Olivo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97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B4AA1-AB7D-47CE-8A0D-E06B7C1C7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54ABA-5E48-40F4-A306-3CD92E4C5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/>
              <a:t>Degrees and Pre-Majors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/>
              <a:t>Importance of having correct Pre-Major in system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GPS and ISP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Registration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0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03DB3-BD05-4873-9342-6CBCF345A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/>
              <a:t>Degrees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27D0AE7-E5F7-42F4-B944-5F933FD02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/>
              <a:t>Associate of Arts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Associate of Science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Associate of Arts in Teaching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Associate of Applied Science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Certificate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Bachelor of Science in Nursing (RN to BSN Bridge Program)</a:t>
            </a:r>
          </a:p>
        </p:txBody>
      </p:sp>
    </p:spTree>
    <p:extLst>
      <p:ext uri="{BB962C8B-B14F-4D97-AF65-F5344CB8AC3E}">
        <p14:creationId xmlns:p14="http://schemas.microsoft.com/office/powerpoint/2010/main" val="4145002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86881-9E76-47DA-832A-60189EAD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Pre-Majors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E3D81-A289-44F7-9642-41A3D528E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2646727"/>
          </a:xfrm>
        </p:spPr>
        <p:txBody>
          <a:bodyPr>
            <a:normAutofit lnSpcReduction="10000"/>
          </a:bodyPr>
          <a:lstStyle/>
          <a:p>
            <a:r>
              <a:rPr lang="en-US"/>
              <a:t>Associate of Arts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Accounting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Art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Architecture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Criminal Justice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English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History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Music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06611-981F-4417-9032-91BF91CE3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2646727"/>
          </a:xfrm>
        </p:spPr>
        <p:txBody>
          <a:bodyPr>
            <a:normAutofit lnSpcReduction="10000"/>
          </a:bodyPr>
          <a:lstStyle/>
          <a:p>
            <a:r>
              <a:rPr lang="en-US"/>
              <a:t>Associate of Science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Biology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Biology/Pre-Nursing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Chemistry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Computer Science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Engineering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Mathematics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Psychology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/>
          </a:p>
          <a:p>
            <a:pPr lvl="1">
              <a:buFont typeface="Wingdings" panose="05000000000000000000" pitchFamily="2" charset="2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63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9403F5-1408-4517-80E8-BCFBCEB62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GPS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39616-221C-4A20-A771-17788AE48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FFFFFF"/>
                </a:solidFill>
              </a:rPr>
              <a:t>Intuitive software that outlines courses needed for degree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FFFFFF"/>
                </a:solidFill>
              </a:rPr>
              <a:t>Provides a snapshot of your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FFFFFF"/>
                </a:solidFill>
              </a:rPr>
              <a:t>Degree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FFFFFF"/>
                </a:solidFill>
              </a:rPr>
              <a:t>Major/pre-Major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FFFFFF"/>
                </a:solidFill>
              </a:rPr>
              <a:t>GPA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FFFFFF"/>
                </a:solidFill>
              </a:rPr>
              <a:t>Holds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FFFFFF"/>
                </a:solidFill>
              </a:rPr>
              <a:t>Hours Attempted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FFFFFF"/>
                </a:solidFill>
              </a:rPr>
              <a:t>Academic Standing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FFFFFF"/>
                </a:solidFill>
              </a:rPr>
              <a:t>Advisors 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BB31D0-C8FB-456C-B00A-70E1BAA73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02451"/>
            <a:ext cx="5455921" cy="465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29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75AD1-1669-4546-8436-9C29E185C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en-US"/>
              <a:t>Individual Success plan (isp)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76A9E-814F-45E9-A725-19C701AD9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r>
              <a:rPr lang="en-US"/>
              <a:t>Customized degree plan to keep you on your path to graduation and/or transferring</a:t>
            </a:r>
          </a:p>
          <a:p>
            <a:r>
              <a:rPr lang="en-US"/>
              <a:t>Course recommendations are based on:</a:t>
            </a:r>
          </a:p>
          <a:p>
            <a:pPr marL="690563" lvl="1" indent="-136525"/>
            <a:r>
              <a:rPr lang="en-US"/>
              <a:t>Declared major or pre-major</a:t>
            </a:r>
          </a:p>
          <a:p>
            <a:pPr marL="690563" lvl="1" indent="-136525"/>
            <a:r>
              <a:rPr lang="en-US"/>
              <a:t>Test scores</a:t>
            </a:r>
          </a:p>
          <a:p>
            <a:pPr marL="690563" lvl="1" indent="-136525"/>
            <a:r>
              <a:rPr lang="en-US"/>
              <a:t>Transfer credits</a:t>
            </a:r>
          </a:p>
          <a:p>
            <a:pPr marL="690563" lvl="1" indent="-136525"/>
            <a:r>
              <a:rPr lang="en-US"/>
              <a:t>AP and Dual Credits found in our system</a:t>
            </a:r>
          </a:p>
        </p:txBody>
      </p:sp>
      <p:pic>
        <p:nvPicPr>
          <p:cNvPr id="6" name="Picture 5" descr="Back shot of a row of graduates">
            <a:extLst>
              <a:ext uri="{FF2B5EF4-FFF2-40B4-BE49-F238E27FC236}">
                <a16:creationId xmlns:a16="http://schemas.microsoft.com/office/drawing/2014/main" id="{8B010A63-4E2E-177C-8DAB-4C2CFC7B69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923" r="31917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60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967A-B2B5-47CD-92DC-D1D91030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D909FA-3B97-4DF3-B9F8-312828CE59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9" t="3057" r="2898" b="7567"/>
          <a:stretch/>
        </p:blipFill>
        <p:spPr>
          <a:xfrm>
            <a:off x="2752531" y="1219697"/>
            <a:ext cx="7249886" cy="541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08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7265-D599-493A-90B2-2E60156E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Registration: Parts of 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A31B0-7F6D-4B10-A3BF-FE8518B64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Summer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Fall and Spring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F97AEB-9A1C-4226-B753-33407910F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2800350"/>
            <a:ext cx="7658100" cy="1257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BD3B3-00EE-4A6C-899C-B1B977960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188765"/>
            <a:ext cx="10972800" cy="82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591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D97FA51CA34C4D884E010829BED33B" ma:contentTypeVersion="8" ma:contentTypeDescription="Create a new document." ma:contentTypeScope="" ma:versionID="8dedf4464a1cadab4c417eeb1b4f02dc">
  <xsd:schema xmlns:xsd="http://www.w3.org/2001/XMLSchema" xmlns:xs="http://www.w3.org/2001/XMLSchema" xmlns:p="http://schemas.microsoft.com/office/2006/metadata/properties" xmlns:ns2="a8189649-08bd-4091-9690-29cd2267042d" xmlns:ns3="6cba0688-2278-45ba-88b3-870d381ff1b7" targetNamespace="http://schemas.microsoft.com/office/2006/metadata/properties" ma:root="true" ma:fieldsID="8e18d01671ffd0a64c6fb07e6c3127b0" ns2:_="" ns3:_="">
    <xsd:import namespace="a8189649-08bd-4091-9690-29cd2267042d"/>
    <xsd:import namespace="6cba0688-2278-45ba-88b3-870d381ff1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189649-08bd-4091-9690-29cd226704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ba0688-2278-45ba-88b3-870d381ff1b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700A5F-3202-4C11-915D-FABB1D1BB5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5C3C2A-FCB5-4D4A-A061-675FEF61FD03}">
  <ds:schemaRefs>
    <ds:schemaRef ds:uri="6cba0688-2278-45ba-88b3-870d381ff1b7"/>
    <ds:schemaRef ds:uri="a8189649-08bd-4091-9690-29cd2267042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4D3919D-31EB-4B3E-9AD9-1096EE85520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</TotalTime>
  <Words>531</Words>
  <Application>Microsoft Office PowerPoint</Application>
  <PresentationFormat>Widescreen</PresentationFormat>
  <Paragraphs>101</Paragraphs>
  <Slides>15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Tw Cen MT</vt:lpstr>
      <vt:lpstr>Tw Cen MT Condensed</vt:lpstr>
      <vt:lpstr>Wingdings</vt:lpstr>
      <vt:lpstr>Wingdings 3</vt:lpstr>
      <vt:lpstr>Integral</vt:lpstr>
      <vt:lpstr>Acrobat Document</vt:lpstr>
      <vt:lpstr> Group Advising  </vt:lpstr>
      <vt:lpstr>First Time in college team</vt:lpstr>
      <vt:lpstr>Objectives</vt:lpstr>
      <vt:lpstr>Degrees</vt:lpstr>
      <vt:lpstr>Pre-Majors</vt:lpstr>
      <vt:lpstr>GPS</vt:lpstr>
      <vt:lpstr>Individual Success plan (isp)</vt:lpstr>
      <vt:lpstr>ISP</vt:lpstr>
      <vt:lpstr>Registration: Parts of term</vt:lpstr>
      <vt:lpstr>PowerPoint Presentation</vt:lpstr>
      <vt:lpstr>Registration: Course Load</vt:lpstr>
      <vt:lpstr>Registration: enrollment status</vt:lpstr>
      <vt:lpstr>Registration: Reading Registration Screen **talk about CRN, Course and campus, days of week on one slide**</vt:lpstr>
      <vt:lpstr>Registration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Development group isp</dc:title>
  <dc:creator>Rogers, Maria J.</dc:creator>
  <cp:lastModifiedBy>Rogers, Maria J</cp:lastModifiedBy>
  <cp:revision>4</cp:revision>
  <dcterms:created xsi:type="dcterms:W3CDTF">2022-04-11T14:44:59Z</dcterms:created>
  <dcterms:modified xsi:type="dcterms:W3CDTF">2025-01-09T15:31:06Z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0x0101005DD97FA51CA34C4D884E010829BED33B</vt:lpwstr>
  </property>
</Properties>
</file>