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9" d="100"/>
          <a:sy n="19" d="100"/>
        </p:scale>
        <p:origin x="552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BD6C-9CB4-43E9-AD2C-A05B13FD661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94EE-A37E-40B6-9E1E-7E361ED1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6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BD6C-9CB4-43E9-AD2C-A05B13FD661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94EE-A37E-40B6-9E1E-7E361ED1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8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BD6C-9CB4-43E9-AD2C-A05B13FD661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94EE-A37E-40B6-9E1E-7E361ED1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0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BD6C-9CB4-43E9-AD2C-A05B13FD661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94EE-A37E-40B6-9E1E-7E361ED1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1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BD6C-9CB4-43E9-AD2C-A05B13FD661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94EE-A37E-40B6-9E1E-7E361ED1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3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BD6C-9CB4-43E9-AD2C-A05B13FD661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94EE-A37E-40B6-9E1E-7E361ED1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7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BD6C-9CB4-43E9-AD2C-A05B13FD661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94EE-A37E-40B6-9E1E-7E361ED1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7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BD6C-9CB4-43E9-AD2C-A05B13FD661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94EE-A37E-40B6-9E1E-7E361ED1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0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BD6C-9CB4-43E9-AD2C-A05B13FD661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94EE-A37E-40B6-9E1E-7E361ED1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BD6C-9CB4-43E9-AD2C-A05B13FD661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94EE-A37E-40B6-9E1E-7E361ED1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2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BD6C-9CB4-43E9-AD2C-A05B13FD661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94EE-A37E-40B6-9E1E-7E361ED1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4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3BD6C-9CB4-43E9-AD2C-A05B13FD661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794EE-A37E-40B6-9E1E-7E361ED1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1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expose.org/index.php/articles/display/mallets-and-gongs-the-pierre-moerlen-interview-42-2-16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lickr.com/photos/markchadwick/14533358719/" TargetMode="External"/><Relationship Id="rId5" Type="http://schemas.openxmlformats.org/officeDocument/2006/relationships/image" Target="../media/image2.jpg"/><Relationship Id="rId4" Type="http://schemas.openxmlformats.org/officeDocument/2006/relationships/hyperlink" Target="https://creativecommons.org/licenses/by-nc-sa/3.0/" TargetMode="Externa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AAE96EB-6046-4E92-98A0-F9084FE3008F}"/>
              </a:ext>
            </a:extLst>
          </p:cNvPr>
          <p:cNvSpPr txBox="1">
            <a:spLocks/>
          </p:cNvSpPr>
          <p:nvPr/>
        </p:nvSpPr>
        <p:spPr>
          <a:xfrm>
            <a:off x="548649" y="8382791"/>
            <a:ext cx="16288196" cy="15286442"/>
          </a:xfrm>
          <a:prstGeom prst="rect">
            <a:avLst/>
          </a:prstGeom>
        </p:spPr>
        <p:txBody>
          <a:bodyPr vert="horz" lIns="329184" tIns="164592" rIns="329184" bIns="16459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EEEAAA-D3CE-4943-84A4-6AB8452551DD}"/>
              </a:ext>
            </a:extLst>
          </p:cNvPr>
          <p:cNvSpPr txBox="1"/>
          <p:nvPr/>
        </p:nvSpPr>
        <p:spPr>
          <a:xfrm>
            <a:off x="1484394" y="6631214"/>
            <a:ext cx="12257314" cy="56477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365760" tIns="274320" rIns="274320" bIns="365760" rtlCol="0">
            <a:spAutoFit/>
          </a:bodyPr>
          <a:lstStyle/>
          <a:p>
            <a:r>
              <a:rPr lang="en-US" sz="10000" dirty="0">
                <a:latin typeface="Arial" panose="020B0604020202020204" pitchFamily="34" charset="0"/>
                <a:cs typeface="Arial" panose="020B0604020202020204" pitchFamily="34" charset="0"/>
              </a:rPr>
              <a:t>Introduction:</a:t>
            </a:r>
          </a:p>
          <a:p>
            <a:pPr lvl="0"/>
            <a:r>
              <a:rPr lang="en-US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should outline the issue, topic, or work at hand to get viewers interested.  Talk about your project by provide an overview. (200 words)</a:t>
            </a:r>
          </a:p>
          <a:p>
            <a:pPr lvl="0"/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8842E8-CCCD-48FC-B242-25A895090FD9}"/>
              </a:ext>
            </a:extLst>
          </p:cNvPr>
          <p:cNvSpPr txBox="1"/>
          <p:nvPr/>
        </p:nvSpPr>
        <p:spPr>
          <a:xfrm>
            <a:off x="30019586" y="18220765"/>
            <a:ext cx="12257315" cy="1264961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365760" tIns="274320" rIns="274320" bIns="365760" rtlCol="0">
            <a:spAutoFit/>
          </a:bodyPr>
          <a:lstStyle/>
          <a:p>
            <a:r>
              <a:rPr lang="en-US" sz="10000" dirty="0">
                <a:latin typeface="Arial" panose="020B0604020202020204" pitchFamily="34" charset="0"/>
                <a:cs typeface="Arial" panose="020B0604020202020204" pitchFamily="34" charset="0"/>
              </a:rPr>
              <a:t>References: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Includes sources or works cited (try to include no more than 6/ font may be smaller)</a:t>
            </a:r>
          </a:p>
          <a:p>
            <a:pPr lvl="0"/>
            <a:endParaRPr lang="en-US" sz="1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0" dirty="0">
                <a:latin typeface="Arial" panose="020B0604020202020204" pitchFamily="34" charset="0"/>
                <a:cs typeface="Arial" panose="020B0604020202020204" pitchFamily="34" charset="0"/>
              </a:rPr>
              <a:t>Acknowledgements: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 a person, program, department that provided you support on your project. (font may be smaller)</a:t>
            </a:r>
          </a:p>
          <a:p>
            <a:endParaRPr lang="en-US" sz="1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0" dirty="0">
                <a:latin typeface="Arial" panose="020B0604020202020204" pitchFamily="34" charset="0"/>
                <a:cs typeface="Arial" panose="020B0604020202020204" pitchFamily="34" charset="0"/>
              </a:rPr>
              <a:t>Contact Information: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may list your email, social media, or website for individuals to reach out to you for further questions.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D5A83C-1AE1-4AD2-825A-018D25CDBE30}"/>
              </a:ext>
            </a:extLst>
          </p:cNvPr>
          <p:cNvSpPr txBox="1"/>
          <p:nvPr/>
        </p:nvSpPr>
        <p:spPr>
          <a:xfrm>
            <a:off x="30019586" y="6627750"/>
            <a:ext cx="12257314" cy="1118767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365760" tIns="274320" rIns="274320" bIns="365760" rtlCol="0">
            <a:spAutoFit/>
          </a:bodyPr>
          <a:lstStyle/>
          <a:p>
            <a:pPr lvl="0"/>
            <a:r>
              <a:rPr lang="en-US" sz="1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Summary:</a:t>
            </a:r>
          </a:p>
          <a:p>
            <a:pPr lvl="0"/>
            <a:r>
              <a:rPr lang="en-US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what you created or reviewed. State why your work or the work reviewed is important and relevant to the world. You may utilize bullets for this section: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there anything that you learned or discovered?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this relevant to the world?</a:t>
            </a:r>
          </a:p>
          <a:p>
            <a:pPr lvl="0"/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2A9C2B-EC26-4314-8763-908041D67DFD}"/>
              </a:ext>
            </a:extLst>
          </p:cNvPr>
          <p:cNvSpPr txBox="1"/>
          <p:nvPr/>
        </p:nvSpPr>
        <p:spPr>
          <a:xfrm>
            <a:off x="1484394" y="12860225"/>
            <a:ext cx="12257314" cy="495520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365760" tIns="274320" rIns="274320" bIns="365760" rtlCol="0">
            <a:spAutoFit/>
          </a:bodyPr>
          <a:lstStyle/>
          <a:p>
            <a:r>
              <a:rPr lang="en-US" sz="10000" dirty="0">
                <a:latin typeface="Arial" panose="020B0604020202020204" pitchFamily="34" charset="0"/>
                <a:cs typeface="Arial" panose="020B0604020202020204" pitchFamily="34" charset="0"/>
              </a:rPr>
              <a:t>Purpose/Objective:</a:t>
            </a:r>
          </a:p>
          <a:p>
            <a:pPr lvl="0"/>
            <a:r>
              <a:rPr lang="en-US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goal of your project. Why did you choose to cover this topic? Why is the work important?  (100 words or less)</a:t>
            </a:r>
          </a:p>
          <a:p>
            <a:pPr lvl="0"/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AADBF5-3700-4B75-AC48-B9509952E44C}"/>
              </a:ext>
            </a:extLst>
          </p:cNvPr>
          <p:cNvSpPr txBox="1"/>
          <p:nvPr/>
        </p:nvSpPr>
        <p:spPr>
          <a:xfrm>
            <a:off x="1484394" y="18390042"/>
            <a:ext cx="12257314" cy="1326517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365760" tIns="274320" rIns="274320" bIns="365760" rtlCol="0">
            <a:spAutoFit/>
          </a:bodyPr>
          <a:lstStyle/>
          <a:p>
            <a:r>
              <a:rPr lang="en-US" sz="10000" dirty="0">
                <a:latin typeface="Arial" panose="020B0604020202020204" pitchFamily="34" charset="0"/>
                <a:cs typeface="Arial" panose="020B0604020202020204" pitchFamily="34" charset="0"/>
              </a:rPr>
              <a:t>Materials/Supplies:</a:t>
            </a:r>
          </a:p>
          <a:p>
            <a:pPr lvl="0"/>
            <a:r>
              <a:rPr lang="en-US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materials/supplies used and why they were used.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were these material significant to your project?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there alternatives that could have been used?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were the materials used?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were these materials chosen?</a:t>
            </a:r>
          </a:p>
          <a:p>
            <a:pPr lvl="0"/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CDCF06-A064-4EF5-A0D8-B04884782EE7}"/>
              </a:ext>
            </a:extLst>
          </p:cNvPr>
          <p:cNvSpPr txBox="1"/>
          <p:nvPr/>
        </p:nvSpPr>
        <p:spPr>
          <a:xfrm>
            <a:off x="18258972" y="6748199"/>
            <a:ext cx="756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Graphics or Images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C0BF96-045A-4186-AC50-FCF0AB5EA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876210" y="8872271"/>
            <a:ext cx="6095238" cy="82920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2F0F05-4355-4BEC-B2BB-4EFB9DEE3E6B}"/>
              </a:ext>
            </a:extLst>
          </p:cNvPr>
          <p:cNvSpPr txBox="1"/>
          <p:nvPr/>
        </p:nvSpPr>
        <p:spPr>
          <a:xfrm>
            <a:off x="19072152" y="17164334"/>
            <a:ext cx="60952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expose.org/index.php/articles/display/mallets-and-gongs-the-pierre-moerlen-interview-42-2-16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46C5B9-6A72-4B3B-979C-D07C946430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8499481" y="19614145"/>
            <a:ext cx="7263377" cy="82920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19AF229-DFFC-454B-8393-68BE9A3F9A6A}"/>
              </a:ext>
            </a:extLst>
          </p:cNvPr>
          <p:cNvSpPr txBox="1"/>
          <p:nvPr/>
        </p:nvSpPr>
        <p:spPr>
          <a:xfrm>
            <a:off x="19485156" y="27934467"/>
            <a:ext cx="65771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www.flickr.com/photos/markchadwick/14533358719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nd/3.0/"/>
              </a:rPr>
              <a:t>CC BY-NC-ND</a:t>
            </a:r>
            <a:endParaRPr lang="en-US" sz="90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5D2D4CF-CE5D-BF20-AA38-451604105C36}"/>
              </a:ext>
            </a:extLst>
          </p:cNvPr>
          <p:cNvSpPr txBox="1">
            <a:spLocks/>
          </p:cNvSpPr>
          <p:nvPr/>
        </p:nvSpPr>
        <p:spPr>
          <a:xfrm>
            <a:off x="0" y="1213244"/>
            <a:ext cx="43828448" cy="4689740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1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480" b="1" dirty="0"/>
              <a:t>Title</a:t>
            </a:r>
            <a:r>
              <a:rPr lang="en-US" sz="15480" dirty="0"/>
              <a:t> </a:t>
            </a:r>
            <a:br>
              <a:rPr lang="en-US" dirty="0"/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Author’s Name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7687D5-33F8-EDF3-1EF6-EFF60E2049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05" y="2733818"/>
            <a:ext cx="12710151" cy="1980107"/>
          </a:xfrm>
          <a:prstGeom prst="rect">
            <a:avLst/>
          </a:prstGeom>
        </p:spPr>
      </p:pic>
      <p:pic>
        <p:nvPicPr>
          <p:cNvPr id="13" name="Picture 12" descr="A close up of a sign&#10;&#10;AI-generated content may be incorrect.">
            <a:extLst>
              <a:ext uri="{FF2B5EF4-FFF2-40B4-BE49-F238E27FC236}">
                <a16:creationId xmlns:a16="http://schemas.microsoft.com/office/drawing/2014/main" id="{7EB11E2E-99AA-20DA-AEF6-8652BFB775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590" y="2413216"/>
            <a:ext cx="13511309" cy="233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93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1071</TotalTime>
  <Words>256</Words>
  <Application>Microsoft Office PowerPoint</Application>
  <PresentationFormat>Custom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Macal-Polasek, Sabrina D.</dc:creator>
  <cp:lastModifiedBy>Ferro, Nancy</cp:lastModifiedBy>
  <cp:revision>35</cp:revision>
  <dcterms:created xsi:type="dcterms:W3CDTF">2021-04-23T14:48:20Z</dcterms:created>
  <dcterms:modified xsi:type="dcterms:W3CDTF">2025-11-18T22:40:56Z</dcterms:modified>
</cp:coreProperties>
</file>