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1"/>
  </p:notesMasterIdLst>
  <p:handoutMasterIdLst>
    <p:handoutMasterId r:id="rId12"/>
  </p:handoutMasterIdLst>
  <p:sldIdLst>
    <p:sldId id="262" r:id="rId2"/>
    <p:sldId id="283" r:id="rId3"/>
    <p:sldId id="296" r:id="rId4"/>
    <p:sldId id="297" r:id="rId5"/>
    <p:sldId id="300" r:id="rId6"/>
    <p:sldId id="301" r:id="rId7"/>
    <p:sldId id="305" r:id="rId8"/>
    <p:sldId id="306" r:id="rId9"/>
    <p:sldId id="285" r:id="rId1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4660"/>
  </p:normalViewPr>
  <p:slideViewPr>
    <p:cSldViewPr>
      <p:cViewPr varScale="1">
        <p:scale>
          <a:sx n="108" d="100"/>
          <a:sy n="108" d="100"/>
        </p:scale>
        <p:origin x="60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D2015B-0850-457C-8E65-DD37F9C639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cs typeface="+mn-cs"/>
              </a:defRPr>
            </a:lvl1pPr>
          </a:lstStyle>
          <a:p>
            <a:pPr>
              <a:defRPr/>
            </a:pPr>
            <a:endParaRPr lang="en-US"/>
          </a:p>
        </p:txBody>
      </p:sp>
      <p:sp>
        <p:nvSpPr>
          <p:cNvPr id="3" name="Date Placeholder 2">
            <a:extLst>
              <a:ext uri="{FF2B5EF4-FFF2-40B4-BE49-F238E27FC236}">
                <a16:creationId xmlns:a16="http://schemas.microsoft.com/office/drawing/2014/main" id="{8A62250B-5EFC-4C27-8D47-C3F86D8C5865}"/>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A3501E6-EA1C-4DBF-BA46-052EE523369F}" type="datetimeFigureOut">
              <a:rPr lang="en-US" altLang="en-US"/>
              <a:pPr>
                <a:defRPr/>
              </a:pPr>
              <a:t>9/14/2021</a:t>
            </a:fld>
            <a:endParaRPr lang="en-US" altLang="en-US" dirty="0"/>
          </a:p>
        </p:txBody>
      </p:sp>
      <p:sp>
        <p:nvSpPr>
          <p:cNvPr id="4" name="Footer Placeholder 3">
            <a:extLst>
              <a:ext uri="{FF2B5EF4-FFF2-40B4-BE49-F238E27FC236}">
                <a16:creationId xmlns:a16="http://schemas.microsoft.com/office/drawing/2014/main" id="{CAEEBADA-3EE5-4AAE-831A-512B63A1CC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F94AEAFB-B0D4-4AF2-AFFA-37126CB41AB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675D685-5F27-4BB0-8FEB-2B9C1605896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A84350-9726-491E-9A38-336147BFDB3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MS PGothic" panose="020B0600070205080204" pitchFamily="34" charset="-128"/>
                <a:cs typeface="+mn-cs"/>
              </a:defRPr>
            </a:lvl1pPr>
          </a:lstStyle>
          <a:p>
            <a:pPr>
              <a:defRPr/>
            </a:pPr>
            <a:endParaRPr lang="en-US" altLang="en-US"/>
          </a:p>
        </p:txBody>
      </p:sp>
      <p:sp>
        <p:nvSpPr>
          <p:cNvPr id="3" name="Date Placeholder 2">
            <a:extLst>
              <a:ext uri="{FF2B5EF4-FFF2-40B4-BE49-F238E27FC236}">
                <a16:creationId xmlns:a16="http://schemas.microsoft.com/office/drawing/2014/main" id="{219E63B3-DB1A-4DD3-8F3E-12E1FBCC9B2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D14085B-4CB3-4685-A562-D2DD8DB8CFF5}" type="datetimeFigureOut">
              <a:rPr lang="en-US" altLang="en-US"/>
              <a:pPr>
                <a:defRPr/>
              </a:pPr>
              <a:t>9/14/2021</a:t>
            </a:fld>
            <a:endParaRPr lang="en-US" altLang="en-US" dirty="0"/>
          </a:p>
        </p:txBody>
      </p:sp>
      <p:sp>
        <p:nvSpPr>
          <p:cNvPr id="4" name="Slide Image Placeholder 3">
            <a:extLst>
              <a:ext uri="{FF2B5EF4-FFF2-40B4-BE49-F238E27FC236}">
                <a16:creationId xmlns:a16="http://schemas.microsoft.com/office/drawing/2014/main" id="{A15139CD-2354-4C96-A63F-E0496539515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82D1FA1-0A8F-48F6-A6B5-DF9E345D60E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18EC5F8-E8C2-4F33-B3F3-75031D19AFF8}"/>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MS PGothic" panose="020B0600070205080204" pitchFamily="34" charset="-128"/>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5CB9B8F2-ACEA-449B-86FC-DA1ECC751F6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06830F3-E42F-43C2-9A3F-2DDF7DA9B3F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7FC1F417-BB23-4BC3-9F3E-68AEE216D2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1C3BAC5-0DD4-4CF1-9F67-50BF7BF5A9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a:extLst>
              <a:ext uri="{FF2B5EF4-FFF2-40B4-BE49-F238E27FC236}">
                <a16:creationId xmlns:a16="http://schemas.microsoft.com/office/drawing/2014/main" id="{59531CBA-6370-4361-9BD6-619605A5C4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1A11A2C-BD71-4E88-BA42-ABD059B8EB04}" type="slidenum">
              <a:rPr lang="en-US" altLang="en-US" sz="1200" smtClean="0"/>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D7101B9-4202-49C0-BB1A-332E227CF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50366C1-DA2A-44E7-9F35-90869E5C93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6EA6219A-69A4-47D1-901C-B1F1E84CFA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D354DF-FEDF-4A19-A1A8-9F1CE9DC8FD7}" type="slidenum">
              <a:rPr lang="en-US" altLang="en-US" sz="1200" smtClean="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D7101B9-4202-49C0-BB1A-332E227CF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50366C1-DA2A-44E7-9F35-90869E5C93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6EA6219A-69A4-47D1-901C-B1F1E84CFA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D354DF-FEDF-4A19-A1A8-9F1CE9DC8FD7}" type="slidenum">
              <a:rPr lang="en-US" altLang="en-US" sz="1200" smtClean="0"/>
              <a:pPr/>
              <a:t>3</a:t>
            </a:fld>
            <a:endParaRPr lang="en-US" altLang="en-US" sz="1200"/>
          </a:p>
        </p:txBody>
      </p:sp>
    </p:spTree>
    <p:extLst>
      <p:ext uri="{BB962C8B-B14F-4D97-AF65-F5344CB8AC3E}">
        <p14:creationId xmlns:p14="http://schemas.microsoft.com/office/powerpoint/2010/main" val="341383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D7101B9-4202-49C0-BB1A-332E227CF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50366C1-DA2A-44E7-9F35-90869E5C93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6EA6219A-69A4-47D1-901C-B1F1E84CFA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D354DF-FEDF-4A19-A1A8-9F1CE9DC8FD7}" type="slidenum">
              <a:rPr lang="en-US" altLang="en-US" sz="1200" smtClean="0"/>
              <a:pPr/>
              <a:t>4</a:t>
            </a:fld>
            <a:endParaRPr lang="en-US" altLang="en-US" sz="1200"/>
          </a:p>
        </p:txBody>
      </p:sp>
    </p:spTree>
    <p:extLst>
      <p:ext uri="{BB962C8B-B14F-4D97-AF65-F5344CB8AC3E}">
        <p14:creationId xmlns:p14="http://schemas.microsoft.com/office/powerpoint/2010/main" val="65050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D7101B9-4202-49C0-BB1A-332E227CF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50366C1-DA2A-44E7-9F35-90869E5C93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On the left you have what ApplyTexas currently looks and beginning September 15</a:t>
            </a:r>
            <a:r>
              <a:rPr lang="en-US" altLang="en-US" baseline="30000" dirty="0"/>
              <a:t>th</a:t>
            </a:r>
            <a:r>
              <a:rPr lang="en-US" altLang="en-US" dirty="0"/>
              <a:t> ApplyTexas upgrade will look like what we have on the right of the page.</a:t>
            </a:r>
          </a:p>
        </p:txBody>
      </p:sp>
      <p:sp>
        <p:nvSpPr>
          <p:cNvPr id="7172" name="Slide Number Placeholder 3">
            <a:extLst>
              <a:ext uri="{FF2B5EF4-FFF2-40B4-BE49-F238E27FC236}">
                <a16:creationId xmlns:a16="http://schemas.microsoft.com/office/drawing/2014/main" id="{6EA6219A-69A4-47D1-901C-B1F1E84CFA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D354DF-FEDF-4A19-A1A8-9F1CE9DC8FD7}" type="slidenum">
              <a:rPr lang="en-US" altLang="en-US" sz="1200" smtClean="0"/>
              <a:pPr/>
              <a:t>5</a:t>
            </a:fld>
            <a:endParaRPr lang="en-US" altLang="en-US" sz="1200"/>
          </a:p>
        </p:txBody>
      </p:sp>
    </p:spTree>
    <p:extLst>
      <p:ext uri="{BB962C8B-B14F-4D97-AF65-F5344CB8AC3E}">
        <p14:creationId xmlns:p14="http://schemas.microsoft.com/office/powerpoint/2010/main" val="58293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D7101B9-4202-49C0-BB1A-332E227CF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50366C1-DA2A-44E7-9F35-90869E5C93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have the HS search tool upgrade that now if you type any school in the search bar the school will pop up to select and the green check next to the campus chosen will show complete. The new tracking feature will show a check for complete and an exclamation point for incomplete.  Color-coded App card is color coded to the school chosen.</a:t>
            </a:r>
          </a:p>
        </p:txBody>
      </p:sp>
      <p:sp>
        <p:nvSpPr>
          <p:cNvPr id="7172" name="Slide Number Placeholder 3">
            <a:extLst>
              <a:ext uri="{FF2B5EF4-FFF2-40B4-BE49-F238E27FC236}">
                <a16:creationId xmlns:a16="http://schemas.microsoft.com/office/drawing/2014/main" id="{6EA6219A-69A4-47D1-901C-B1F1E84CFA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D354DF-FEDF-4A19-A1A8-9F1CE9DC8FD7}" type="slidenum">
              <a:rPr lang="en-US" altLang="en-US" sz="1200" smtClean="0"/>
              <a:pPr/>
              <a:t>6</a:t>
            </a:fld>
            <a:endParaRPr lang="en-US" altLang="en-US" sz="1200"/>
          </a:p>
        </p:txBody>
      </p:sp>
    </p:spTree>
    <p:extLst>
      <p:ext uri="{BB962C8B-B14F-4D97-AF65-F5344CB8AC3E}">
        <p14:creationId xmlns:p14="http://schemas.microsoft.com/office/powerpoint/2010/main" val="201254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D7101B9-4202-49C0-BB1A-332E227CF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50366C1-DA2A-44E7-9F35-90869E5C93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Spring 2022 Application went live on September 15, 2021, Summer 2022 and Fall 2022 Applications will go live on October 15, 2021. Read the next sentences starting with Upgrades. Prospective student users will need to create new login credentials on October 15</a:t>
            </a:r>
            <a:r>
              <a:rPr lang="en-US" altLang="en-US" baseline="30000" dirty="0"/>
              <a:t>th</a:t>
            </a:r>
            <a:r>
              <a:rPr lang="en-US" altLang="en-US" dirty="0"/>
              <a:t> to establish a profile within the new environment.</a:t>
            </a:r>
          </a:p>
        </p:txBody>
      </p:sp>
      <p:sp>
        <p:nvSpPr>
          <p:cNvPr id="7172" name="Slide Number Placeholder 3">
            <a:extLst>
              <a:ext uri="{FF2B5EF4-FFF2-40B4-BE49-F238E27FC236}">
                <a16:creationId xmlns:a16="http://schemas.microsoft.com/office/drawing/2014/main" id="{6EA6219A-69A4-47D1-901C-B1F1E84CFA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D354DF-FEDF-4A19-A1A8-9F1CE9DC8FD7}" type="slidenum">
              <a:rPr lang="en-US" altLang="en-US" sz="1200" smtClean="0"/>
              <a:pPr/>
              <a:t>7</a:t>
            </a:fld>
            <a:endParaRPr lang="en-US" altLang="en-US" sz="1200"/>
          </a:p>
        </p:txBody>
      </p:sp>
    </p:spTree>
    <p:extLst>
      <p:ext uri="{BB962C8B-B14F-4D97-AF65-F5344CB8AC3E}">
        <p14:creationId xmlns:p14="http://schemas.microsoft.com/office/powerpoint/2010/main" val="107649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D7101B9-4202-49C0-BB1A-332E227CF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50366C1-DA2A-44E7-9F35-90869E5C93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 are helpful resources that we included new links to ApplyTexas. Everyone should have received an email on August 30</a:t>
            </a:r>
            <a:r>
              <a:rPr lang="en-US" altLang="en-US" baseline="30000" dirty="0"/>
              <a:t>th</a:t>
            </a:r>
            <a:r>
              <a:rPr lang="en-US" altLang="en-US" dirty="0"/>
              <a:t> with instructions and the dates to go live on how to enter the new site.</a:t>
            </a:r>
          </a:p>
        </p:txBody>
      </p:sp>
      <p:sp>
        <p:nvSpPr>
          <p:cNvPr id="7172" name="Slide Number Placeholder 3">
            <a:extLst>
              <a:ext uri="{FF2B5EF4-FFF2-40B4-BE49-F238E27FC236}">
                <a16:creationId xmlns:a16="http://schemas.microsoft.com/office/drawing/2014/main" id="{6EA6219A-69A4-47D1-901C-B1F1E84CFA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D354DF-FEDF-4A19-A1A8-9F1CE9DC8FD7}" type="slidenum">
              <a:rPr lang="en-US" altLang="en-US" sz="1200" smtClean="0"/>
              <a:pPr/>
              <a:t>8</a:t>
            </a:fld>
            <a:endParaRPr lang="en-US" altLang="en-US" sz="1200"/>
          </a:p>
        </p:txBody>
      </p:sp>
    </p:spTree>
    <p:extLst>
      <p:ext uri="{BB962C8B-B14F-4D97-AF65-F5344CB8AC3E}">
        <p14:creationId xmlns:p14="http://schemas.microsoft.com/office/powerpoint/2010/main" val="297384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C4284C1-161F-4E16-8DF6-9811F49DE6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AE2AD85-8B3B-4A9A-AF9C-A411BC8660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D309B4-47FA-48D6-BADF-EC3CC2FB4243}"/>
              </a:ext>
            </a:extLst>
          </p:cNvPr>
          <p:cNvSpPr>
            <a:spLocks noGrp="1"/>
          </p:cNvSpPr>
          <p:nvPr>
            <p:ph type="sldNum" sz="quarter" idx="12"/>
          </p:nvPr>
        </p:nvSpPr>
        <p:spPr/>
        <p:txBody>
          <a:bodyPr/>
          <a:lstStyle>
            <a:lvl1pPr>
              <a:defRPr/>
            </a:lvl1pPr>
          </a:lstStyle>
          <a:p>
            <a:pPr>
              <a:defRPr/>
            </a:pPr>
            <a:fld id="{143162A9-3C30-4B99-BEDD-53E89AE1B092}" type="slidenum">
              <a:rPr lang="en-US" altLang="en-US"/>
              <a:pPr>
                <a:defRPr/>
              </a:pPr>
              <a:t>‹#›</a:t>
            </a:fld>
            <a:endParaRPr lang="en-US" altLang="en-US" dirty="0"/>
          </a:p>
        </p:txBody>
      </p:sp>
    </p:spTree>
    <p:extLst>
      <p:ext uri="{BB962C8B-B14F-4D97-AF65-F5344CB8AC3E}">
        <p14:creationId xmlns:p14="http://schemas.microsoft.com/office/powerpoint/2010/main" val="152016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BFFFCA-3BAD-4004-9FF2-1D92BE662F3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C0F075B-F28E-45E5-A042-796F05A7EC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1D652E-37EB-4277-8717-FE88D6BE5D41}"/>
              </a:ext>
            </a:extLst>
          </p:cNvPr>
          <p:cNvSpPr>
            <a:spLocks noGrp="1"/>
          </p:cNvSpPr>
          <p:nvPr>
            <p:ph type="sldNum" sz="quarter" idx="12"/>
          </p:nvPr>
        </p:nvSpPr>
        <p:spPr/>
        <p:txBody>
          <a:bodyPr/>
          <a:lstStyle>
            <a:lvl1pPr>
              <a:defRPr/>
            </a:lvl1pPr>
          </a:lstStyle>
          <a:p>
            <a:pPr>
              <a:defRPr/>
            </a:pPr>
            <a:fld id="{D066248D-996B-42D5-9DA5-50028B4D2B4F}" type="slidenum">
              <a:rPr lang="en-US" altLang="en-US"/>
              <a:pPr>
                <a:defRPr/>
              </a:pPr>
              <a:t>‹#›</a:t>
            </a:fld>
            <a:endParaRPr lang="en-US" altLang="en-US" dirty="0"/>
          </a:p>
        </p:txBody>
      </p:sp>
    </p:spTree>
    <p:extLst>
      <p:ext uri="{BB962C8B-B14F-4D97-AF65-F5344CB8AC3E}">
        <p14:creationId xmlns:p14="http://schemas.microsoft.com/office/powerpoint/2010/main" val="13547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F1BEFB-5442-4E83-ADFD-3FB976448DF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4FFC04A-2B36-447A-BB86-5E9418848D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2D73A2-C80C-47CF-916D-2393A9108F31}"/>
              </a:ext>
            </a:extLst>
          </p:cNvPr>
          <p:cNvSpPr>
            <a:spLocks noGrp="1"/>
          </p:cNvSpPr>
          <p:nvPr>
            <p:ph type="sldNum" sz="quarter" idx="12"/>
          </p:nvPr>
        </p:nvSpPr>
        <p:spPr/>
        <p:txBody>
          <a:bodyPr/>
          <a:lstStyle>
            <a:lvl1pPr>
              <a:defRPr/>
            </a:lvl1pPr>
          </a:lstStyle>
          <a:p>
            <a:pPr>
              <a:defRPr/>
            </a:pPr>
            <a:fld id="{02DC2BAF-8989-44EB-A84E-94432A55BE07}" type="slidenum">
              <a:rPr lang="en-US" altLang="en-US"/>
              <a:pPr>
                <a:defRPr/>
              </a:pPr>
              <a:t>‹#›</a:t>
            </a:fld>
            <a:endParaRPr lang="en-US" altLang="en-US" dirty="0"/>
          </a:p>
        </p:txBody>
      </p:sp>
    </p:spTree>
    <p:extLst>
      <p:ext uri="{BB962C8B-B14F-4D97-AF65-F5344CB8AC3E}">
        <p14:creationId xmlns:p14="http://schemas.microsoft.com/office/powerpoint/2010/main" val="39028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D44F22-6AB3-40B3-8814-1B2814AA5DF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8D79E61-2D74-42A8-BE9B-E6F250A6B4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621E45-3DEB-42E9-AC2E-0EF2DF7FB621}"/>
              </a:ext>
            </a:extLst>
          </p:cNvPr>
          <p:cNvSpPr>
            <a:spLocks noGrp="1"/>
          </p:cNvSpPr>
          <p:nvPr>
            <p:ph type="sldNum" sz="quarter" idx="12"/>
          </p:nvPr>
        </p:nvSpPr>
        <p:spPr/>
        <p:txBody>
          <a:bodyPr/>
          <a:lstStyle>
            <a:lvl1pPr>
              <a:defRPr/>
            </a:lvl1pPr>
          </a:lstStyle>
          <a:p>
            <a:pPr>
              <a:defRPr/>
            </a:pPr>
            <a:fld id="{C0D07BD8-BB7A-40F6-9E52-AD1DA8B20A94}" type="slidenum">
              <a:rPr lang="en-US" altLang="en-US"/>
              <a:pPr>
                <a:defRPr/>
              </a:pPr>
              <a:t>‹#›</a:t>
            </a:fld>
            <a:endParaRPr lang="en-US" altLang="en-US" dirty="0"/>
          </a:p>
        </p:txBody>
      </p:sp>
    </p:spTree>
    <p:extLst>
      <p:ext uri="{BB962C8B-B14F-4D97-AF65-F5344CB8AC3E}">
        <p14:creationId xmlns:p14="http://schemas.microsoft.com/office/powerpoint/2010/main" val="133870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F739D1-1C4F-434E-8E35-6E62E59764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41A4968-E76A-4A70-B07B-4F178F7411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8917B4-B319-4E94-A279-C4B500058FCB}"/>
              </a:ext>
            </a:extLst>
          </p:cNvPr>
          <p:cNvSpPr>
            <a:spLocks noGrp="1"/>
          </p:cNvSpPr>
          <p:nvPr>
            <p:ph type="sldNum" sz="quarter" idx="12"/>
          </p:nvPr>
        </p:nvSpPr>
        <p:spPr/>
        <p:txBody>
          <a:bodyPr/>
          <a:lstStyle>
            <a:lvl1pPr>
              <a:defRPr/>
            </a:lvl1pPr>
          </a:lstStyle>
          <a:p>
            <a:pPr>
              <a:defRPr/>
            </a:pPr>
            <a:fld id="{827A01CB-1C40-4E6E-A52B-5E51EDE6615C}" type="slidenum">
              <a:rPr lang="en-US" altLang="en-US"/>
              <a:pPr>
                <a:defRPr/>
              </a:pPr>
              <a:t>‹#›</a:t>
            </a:fld>
            <a:endParaRPr lang="en-US" altLang="en-US" dirty="0"/>
          </a:p>
        </p:txBody>
      </p:sp>
    </p:spTree>
    <p:extLst>
      <p:ext uri="{BB962C8B-B14F-4D97-AF65-F5344CB8AC3E}">
        <p14:creationId xmlns:p14="http://schemas.microsoft.com/office/powerpoint/2010/main" val="29450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74DFCEF-8153-4BE6-8A4C-920FB17F12B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0330286-1C78-4917-A828-27490FB32C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4D9FA0-B675-4DEA-88A9-54E2E9489501}"/>
              </a:ext>
            </a:extLst>
          </p:cNvPr>
          <p:cNvSpPr>
            <a:spLocks noGrp="1"/>
          </p:cNvSpPr>
          <p:nvPr>
            <p:ph type="sldNum" sz="quarter" idx="12"/>
          </p:nvPr>
        </p:nvSpPr>
        <p:spPr/>
        <p:txBody>
          <a:bodyPr/>
          <a:lstStyle>
            <a:lvl1pPr>
              <a:defRPr/>
            </a:lvl1pPr>
          </a:lstStyle>
          <a:p>
            <a:pPr>
              <a:defRPr/>
            </a:pPr>
            <a:fld id="{43403D55-DCF4-4312-8823-C2877E9C6232}" type="slidenum">
              <a:rPr lang="en-US" altLang="en-US"/>
              <a:pPr>
                <a:defRPr/>
              </a:pPr>
              <a:t>‹#›</a:t>
            </a:fld>
            <a:endParaRPr lang="en-US" altLang="en-US" dirty="0"/>
          </a:p>
        </p:txBody>
      </p:sp>
    </p:spTree>
    <p:extLst>
      <p:ext uri="{BB962C8B-B14F-4D97-AF65-F5344CB8AC3E}">
        <p14:creationId xmlns:p14="http://schemas.microsoft.com/office/powerpoint/2010/main" val="213305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2C4670C-E9FF-4DCF-95FC-014CE04B865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5668E83-F75C-445F-8D00-ADDC0526809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E6C3EDA-D7C9-4943-8142-C7245A6E89AD}"/>
              </a:ext>
            </a:extLst>
          </p:cNvPr>
          <p:cNvSpPr>
            <a:spLocks noGrp="1"/>
          </p:cNvSpPr>
          <p:nvPr>
            <p:ph type="sldNum" sz="quarter" idx="12"/>
          </p:nvPr>
        </p:nvSpPr>
        <p:spPr/>
        <p:txBody>
          <a:bodyPr/>
          <a:lstStyle>
            <a:lvl1pPr>
              <a:defRPr/>
            </a:lvl1pPr>
          </a:lstStyle>
          <a:p>
            <a:pPr>
              <a:defRPr/>
            </a:pPr>
            <a:fld id="{46DD8E4B-E45A-4E9F-9143-7CA397B38CA1}" type="slidenum">
              <a:rPr lang="en-US" altLang="en-US"/>
              <a:pPr>
                <a:defRPr/>
              </a:pPr>
              <a:t>‹#›</a:t>
            </a:fld>
            <a:endParaRPr lang="en-US" altLang="en-US" dirty="0"/>
          </a:p>
        </p:txBody>
      </p:sp>
    </p:spTree>
    <p:extLst>
      <p:ext uri="{BB962C8B-B14F-4D97-AF65-F5344CB8AC3E}">
        <p14:creationId xmlns:p14="http://schemas.microsoft.com/office/powerpoint/2010/main" val="70152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07156CD-8AB5-4D63-93E7-62AD99CDD2E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6D70761-6963-4359-B555-74A4A5AF33E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F815A5F-6846-4E2F-A66E-C38CBBD558FE}"/>
              </a:ext>
            </a:extLst>
          </p:cNvPr>
          <p:cNvSpPr>
            <a:spLocks noGrp="1"/>
          </p:cNvSpPr>
          <p:nvPr>
            <p:ph type="sldNum" sz="quarter" idx="12"/>
          </p:nvPr>
        </p:nvSpPr>
        <p:spPr/>
        <p:txBody>
          <a:bodyPr/>
          <a:lstStyle>
            <a:lvl1pPr>
              <a:defRPr/>
            </a:lvl1pPr>
          </a:lstStyle>
          <a:p>
            <a:pPr>
              <a:defRPr/>
            </a:pPr>
            <a:fld id="{24F13EF4-947E-4CBE-8FAB-352817B2EB3F}" type="slidenum">
              <a:rPr lang="en-US" altLang="en-US"/>
              <a:pPr>
                <a:defRPr/>
              </a:pPr>
              <a:t>‹#›</a:t>
            </a:fld>
            <a:endParaRPr lang="en-US" altLang="en-US" dirty="0"/>
          </a:p>
        </p:txBody>
      </p:sp>
    </p:spTree>
    <p:extLst>
      <p:ext uri="{BB962C8B-B14F-4D97-AF65-F5344CB8AC3E}">
        <p14:creationId xmlns:p14="http://schemas.microsoft.com/office/powerpoint/2010/main" val="177451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681AA2-1E13-4186-9ACD-287E5C0C9DF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3C0946E-2B10-4A19-9BDD-364D9EC86F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EA43602-69BC-4928-9F43-B317C480FC96}"/>
              </a:ext>
            </a:extLst>
          </p:cNvPr>
          <p:cNvSpPr>
            <a:spLocks noGrp="1"/>
          </p:cNvSpPr>
          <p:nvPr>
            <p:ph type="sldNum" sz="quarter" idx="12"/>
          </p:nvPr>
        </p:nvSpPr>
        <p:spPr/>
        <p:txBody>
          <a:bodyPr/>
          <a:lstStyle>
            <a:lvl1pPr>
              <a:defRPr/>
            </a:lvl1pPr>
          </a:lstStyle>
          <a:p>
            <a:pPr>
              <a:defRPr/>
            </a:pPr>
            <a:fld id="{DFB19AD7-87AC-4B05-B6F5-3DA322D4A765}" type="slidenum">
              <a:rPr lang="en-US" altLang="en-US"/>
              <a:pPr>
                <a:defRPr/>
              </a:pPr>
              <a:t>‹#›</a:t>
            </a:fld>
            <a:endParaRPr lang="en-US" altLang="en-US" dirty="0"/>
          </a:p>
        </p:txBody>
      </p:sp>
    </p:spTree>
    <p:extLst>
      <p:ext uri="{BB962C8B-B14F-4D97-AF65-F5344CB8AC3E}">
        <p14:creationId xmlns:p14="http://schemas.microsoft.com/office/powerpoint/2010/main" val="1765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4B0595E-8EBC-4F11-9FAD-BBFE72730E2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0E3A446-2FC4-41CD-B1F8-D2D1B2E5FA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8A2AA0-997D-4A81-9F6A-323703DCA76D}"/>
              </a:ext>
            </a:extLst>
          </p:cNvPr>
          <p:cNvSpPr>
            <a:spLocks noGrp="1"/>
          </p:cNvSpPr>
          <p:nvPr>
            <p:ph type="sldNum" sz="quarter" idx="12"/>
          </p:nvPr>
        </p:nvSpPr>
        <p:spPr/>
        <p:txBody>
          <a:bodyPr/>
          <a:lstStyle>
            <a:lvl1pPr>
              <a:defRPr/>
            </a:lvl1pPr>
          </a:lstStyle>
          <a:p>
            <a:pPr>
              <a:defRPr/>
            </a:pPr>
            <a:fld id="{A3A7DBBD-DE97-4A57-90A6-7E9FFA4E97BC}" type="slidenum">
              <a:rPr lang="en-US" altLang="en-US"/>
              <a:pPr>
                <a:defRPr/>
              </a:pPr>
              <a:t>‹#›</a:t>
            </a:fld>
            <a:endParaRPr lang="en-US" altLang="en-US" dirty="0"/>
          </a:p>
        </p:txBody>
      </p:sp>
    </p:spTree>
    <p:extLst>
      <p:ext uri="{BB962C8B-B14F-4D97-AF65-F5344CB8AC3E}">
        <p14:creationId xmlns:p14="http://schemas.microsoft.com/office/powerpoint/2010/main" val="374397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529D489-ABF5-4081-8B27-0AD330A5359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FCB5C2C-84F9-4D70-A7C7-43CB4DF6EF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1248B2-5547-4757-B043-6740B8925A27}"/>
              </a:ext>
            </a:extLst>
          </p:cNvPr>
          <p:cNvSpPr>
            <a:spLocks noGrp="1"/>
          </p:cNvSpPr>
          <p:nvPr>
            <p:ph type="sldNum" sz="quarter" idx="12"/>
          </p:nvPr>
        </p:nvSpPr>
        <p:spPr/>
        <p:txBody>
          <a:bodyPr/>
          <a:lstStyle>
            <a:lvl1pPr>
              <a:defRPr/>
            </a:lvl1pPr>
          </a:lstStyle>
          <a:p>
            <a:pPr>
              <a:defRPr/>
            </a:pPr>
            <a:fld id="{91E98AD0-5984-4C2B-90C6-2B51562F1A8A}" type="slidenum">
              <a:rPr lang="en-US" altLang="en-US"/>
              <a:pPr>
                <a:defRPr/>
              </a:pPr>
              <a:t>‹#›</a:t>
            </a:fld>
            <a:endParaRPr lang="en-US" altLang="en-US" dirty="0"/>
          </a:p>
        </p:txBody>
      </p:sp>
    </p:spTree>
    <p:extLst>
      <p:ext uri="{BB962C8B-B14F-4D97-AF65-F5344CB8AC3E}">
        <p14:creationId xmlns:p14="http://schemas.microsoft.com/office/powerpoint/2010/main" val="382872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BF0C0B-D5DF-4BA7-8FAC-2F8DD405674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08A7362-E800-46CE-A963-5783B06BE1B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8E5F6C5-50C7-420C-8BC5-7815DC614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MS PGothic" charset="-128"/>
                <a:cs typeface="+mn-cs"/>
              </a:defRPr>
            </a:lvl1pPr>
          </a:lstStyle>
          <a:p>
            <a:pPr>
              <a:defRPr/>
            </a:pPr>
            <a:endParaRPr lang="en-US"/>
          </a:p>
        </p:txBody>
      </p:sp>
      <p:sp>
        <p:nvSpPr>
          <p:cNvPr id="5" name="Footer Placeholder 4">
            <a:extLst>
              <a:ext uri="{FF2B5EF4-FFF2-40B4-BE49-F238E27FC236}">
                <a16:creationId xmlns:a16="http://schemas.microsoft.com/office/drawing/2014/main" id="{1106625A-D81E-4476-8799-7175E5307F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S PGothic"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90C9AC7B-2056-45B0-99A9-280EE1E4AAB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02258650-A44F-487D-8CBB-4D60768AE80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s://goapplytexas.org/" TargetMode="External"/><Relationship Id="rId3" Type="http://schemas.openxmlformats.org/officeDocument/2006/relationships/image" Target="../media/image1.jpeg"/><Relationship Id="rId7" Type="http://schemas.openxmlformats.org/officeDocument/2006/relationships/hyperlink" Target="https://www.applytexas.org/adappc/gen/c_start.WB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goapplytexas.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tle">
            <a:extLst>
              <a:ext uri="{FF2B5EF4-FFF2-40B4-BE49-F238E27FC236}">
                <a16:creationId xmlns:a16="http://schemas.microsoft.com/office/drawing/2014/main" id="{AA24A2DB-36DB-4713-AEB4-C4555E46B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29369"/>
            <a:ext cx="125222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a:extLst>
              <a:ext uri="{FF2B5EF4-FFF2-40B4-BE49-F238E27FC236}">
                <a16:creationId xmlns:a16="http://schemas.microsoft.com/office/drawing/2014/main" id="{69FF9C36-A531-495A-B79E-3D31FBAF5F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948113"/>
            <a:ext cx="346392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 descr="ATD-LeaderCollegeDistinctionLogo2-Fnl (White).png">
            <a:extLst>
              <a:ext uri="{FF2B5EF4-FFF2-40B4-BE49-F238E27FC236}">
                <a16:creationId xmlns:a16="http://schemas.microsoft.com/office/drawing/2014/main" id="{08FE0C66-3C3D-4F28-A13E-C7A4C0E531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74188" y="5410200"/>
            <a:ext cx="12176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50960D05-2A6C-46C9-B488-0426FA46CDAC}"/>
              </a:ext>
            </a:extLst>
          </p:cNvPr>
          <p:cNvCxnSpPr/>
          <p:nvPr/>
        </p:nvCxnSpPr>
        <p:spPr>
          <a:xfrm>
            <a:off x="7086600" y="5257800"/>
            <a:ext cx="3733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AB80007-A95E-4B33-84B6-0DD0B895428B}"/>
              </a:ext>
            </a:extLst>
          </p:cNvPr>
          <p:cNvCxnSpPr/>
          <p:nvPr/>
        </p:nvCxnSpPr>
        <p:spPr>
          <a:xfrm>
            <a:off x="7086600" y="6248400"/>
            <a:ext cx="3733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4104" name="Picture 4" descr="2018-Baldrige-Award-Recipient-Logo-CS6.png">
            <a:extLst>
              <a:ext uri="{FF2B5EF4-FFF2-40B4-BE49-F238E27FC236}">
                <a16:creationId xmlns:a16="http://schemas.microsoft.com/office/drawing/2014/main" id="{99BF2B80-2A65-4E30-A782-9493B90D3B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43788" y="5334000"/>
            <a:ext cx="154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11">
            <a:extLst>
              <a:ext uri="{FF2B5EF4-FFF2-40B4-BE49-F238E27FC236}">
                <a16:creationId xmlns:a16="http://schemas.microsoft.com/office/drawing/2014/main" id="{A57920BA-9CDF-4E11-A40A-088DBCA0BE4D}"/>
              </a:ext>
            </a:extLst>
          </p:cNvPr>
          <p:cNvSpPr>
            <a:spLocks noChangeArrowheads="1"/>
          </p:cNvSpPr>
          <p:nvPr/>
        </p:nvSpPr>
        <p:spPr bwMode="auto">
          <a:xfrm>
            <a:off x="234950" y="5143500"/>
            <a:ext cx="686911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ts val="600"/>
              </a:spcBef>
              <a:buNone/>
            </a:pPr>
            <a:endParaRPr lang="en-US" altLang="en-US" sz="1600" dirty="0">
              <a:solidFill>
                <a:schemeClr val="bg1"/>
              </a:solidFill>
              <a:latin typeface="Century Gothic" panose="020B0502020202020204" pitchFamily="34" charset="0"/>
            </a:endParaRPr>
          </a:p>
        </p:txBody>
      </p:sp>
      <p:sp>
        <p:nvSpPr>
          <p:cNvPr id="4100" name="Text Box 3">
            <a:extLst>
              <a:ext uri="{FF2B5EF4-FFF2-40B4-BE49-F238E27FC236}">
                <a16:creationId xmlns:a16="http://schemas.microsoft.com/office/drawing/2014/main" id="{FC4319EF-ED20-45BF-9F78-7C156F2E5DE8}"/>
              </a:ext>
            </a:extLst>
          </p:cNvPr>
          <p:cNvSpPr txBox="1">
            <a:spLocks noChangeArrowheads="1"/>
          </p:cNvSpPr>
          <p:nvPr/>
        </p:nvSpPr>
        <p:spPr bwMode="auto">
          <a:xfrm>
            <a:off x="0" y="726210"/>
            <a:ext cx="8463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50000"/>
              </a:spcBef>
              <a:buFontTx/>
              <a:buNone/>
            </a:pPr>
            <a:r>
              <a:rPr lang="en-US" altLang="en-US" sz="3200" b="1" dirty="0">
                <a:solidFill>
                  <a:schemeClr val="bg1"/>
                </a:solidFill>
                <a:latin typeface="Century Gothic" panose="020B0502020202020204" pitchFamily="34" charset="0"/>
              </a:rPr>
              <a:t>ApplyTexas-Applicant</a:t>
            </a:r>
            <a:endParaRPr lang="en-US" altLang="en-US" sz="3200" dirty="0">
              <a:solidFill>
                <a:schemeClr val="bg1"/>
              </a:solidFill>
              <a:latin typeface="Century Gothic" panose="020B0502020202020204" pitchFamily="34" charset="0"/>
            </a:endParaRPr>
          </a:p>
        </p:txBody>
      </p:sp>
      <p:sp>
        <p:nvSpPr>
          <p:cNvPr id="4106" name="Text Box 3">
            <a:extLst>
              <a:ext uri="{FF2B5EF4-FFF2-40B4-BE49-F238E27FC236}">
                <a16:creationId xmlns:a16="http://schemas.microsoft.com/office/drawing/2014/main" id="{5C9C7473-5E90-469C-BE1D-5CDCCCE46ECA}"/>
              </a:ext>
            </a:extLst>
          </p:cNvPr>
          <p:cNvSpPr txBox="1">
            <a:spLocks noChangeArrowheads="1"/>
          </p:cNvSpPr>
          <p:nvPr/>
        </p:nvSpPr>
        <p:spPr bwMode="auto">
          <a:xfrm>
            <a:off x="43656" y="2133600"/>
            <a:ext cx="7138988"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50000"/>
              </a:spcBef>
              <a:buFontTx/>
              <a:buNone/>
            </a:pPr>
            <a:r>
              <a:rPr lang="en-US" altLang="en-US" sz="3200" b="1" dirty="0">
                <a:solidFill>
                  <a:schemeClr val="bg1"/>
                </a:solidFill>
                <a:latin typeface="Century Gothic" panose="020B0502020202020204" pitchFamily="34" charset="0"/>
              </a:rPr>
              <a:t>Center for Student Information</a:t>
            </a:r>
          </a:p>
          <a:p>
            <a:pPr>
              <a:lnSpc>
                <a:spcPct val="100000"/>
              </a:lnSpc>
              <a:spcBef>
                <a:spcPct val="50000"/>
              </a:spcBef>
              <a:buFontTx/>
              <a:buNone/>
            </a:pPr>
            <a:r>
              <a:rPr lang="en-US" altLang="en-US" dirty="0">
                <a:solidFill>
                  <a:schemeClr val="bg1"/>
                </a:solidFill>
                <a:latin typeface="Century Gothic" panose="020B0502020202020204" pitchFamily="34" charset="0"/>
              </a:rPr>
              <a:t>Morgan Herman </a:t>
            </a:r>
            <a:r>
              <a:rPr lang="en-US" altLang="en-US" dirty="0" err="1">
                <a:solidFill>
                  <a:schemeClr val="bg1"/>
                </a:solidFill>
                <a:latin typeface="Century Gothic" panose="020B0502020202020204" pitchFamily="34" charset="0"/>
              </a:rPr>
              <a:t>ME.d</a:t>
            </a:r>
            <a:r>
              <a:rPr lang="en-US" altLang="en-US" dirty="0">
                <a:solidFill>
                  <a:schemeClr val="bg1"/>
                </a:solidFill>
                <a:latin typeface="Century Gothic" panose="020B0502020202020204" pitchFamily="34" charset="0"/>
              </a:rPr>
              <a:t> </a:t>
            </a:r>
            <a:br>
              <a:rPr lang="en-US" altLang="en-US" sz="3200" b="1" dirty="0">
                <a:solidFill>
                  <a:schemeClr val="bg1"/>
                </a:solidFill>
                <a:latin typeface="Century Gothic" panose="020B0502020202020204" pitchFamily="34" charset="0"/>
              </a:rPr>
            </a:br>
            <a:r>
              <a:rPr lang="en-US" altLang="en-US" sz="2400" dirty="0">
                <a:solidFill>
                  <a:schemeClr val="bg1"/>
                </a:solidFill>
                <a:latin typeface="Century Gothic" panose="020B0502020202020204" pitchFamily="34" charset="0"/>
              </a:rPr>
              <a:t>Enrollment Specialist</a:t>
            </a:r>
            <a:br>
              <a:rPr lang="en-US" altLang="en-US" sz="2400" dirty="0">
                <a:solidFill>
                  <a:schemeClr val="bg1"/>
                </a:solidFill>
                <a:latin typeface="Century Gothic" panose="020B0502020202020204" pitchFamily="34" charset="0"/>
              </a:rPr>
            </a:br>
            <a:br>
              <a:rPr lang="en-US" altLang="en-US" sz="3200" b="1" dirty="0">
                <a:solidFill>
                  <a:schemeClr val="bg1"/>
                </a:solidFill>
                <a:latin typeface="Century Gothic" panose="020B0502020202020204" pitchFamily="34" charset="0"/>
              </a:rPr>
            </a:br>
            <a:r>
              <a:rPr lang="en-US" altLang="en-US" dirty="0">
                <a:solidFill>
                  <a:schemeClr val="bg1"/>
                </a:solidFill>
                <a:latin typeface="Century Gothic" panose="020B0502020202020204" pitchFamily="34" charset="0"/>
              </a:rPr>
              <a:t>Darnelle Richardson-Hurtado </a:t>
            </a:r>
            <a:br>
              <a:rPr lang="en-US" altLang="en-US" dirty="0">
                <a:solidFill>
                  <a:schemeClr val="bg1"/>
                </a:solidFill>
                <a:latin typeface="Century Gothic" panose="020B0502020202020204" pitchFamily="34" charset="0"/>
              </a:rPr>
            </a:br>
            <a:r>
              <a:rPr lang="en-US" altLang="en-US" sz="2400" dirty="0">
                <a:solidFill>
                  <a:schemeClr val="bg1"/>
                </a:solidFill>
                <a:latin typeface="Century Gothic" panose="020B0502020202020204" pitchFamily="34" charset="0"/>
              </a:rPr>
              <a:t>Enrollment Specialist</a:t>
            </a:r>
          </a:p>
          <a:p>
            <a:pPr>
              <a:lnSpc>
                <a:spcPct val="100000"/>
              </a:lnSpc>
              <a:spcBef>
                <a:spcPct val="50000"/>
              </a:spcBef>
              <a:buFontTx/>
              <a:buNone/>
            </a:pPr>
            <a:endParaRPr lang="en-US" altLang="en-US" sz="2400" dirty="0">
              <a:solidFill>
                <a:schemeClr val="bg1"/>
              </a:solidFill>
              <a:latin typeface="Century Gothic" panose="020B0502020202020204" pitchFamily="34" charset="0"/>
            </a:endParaRPr>
          </a:p>
          <a:p>
            <a:pPr>
              <a:lnSpc>
                <a:spcPct val="100000"/>
              </a:lnSpc>
              <a:spcBef>
                <a:spcPts val="0"/>
              </a:spcBef>
              <a:buFontTx/>
              <a:buNone/>
            </a:pPr>
            <a:r>
              <a:rPr lang="en-US" altLang="en-US" sz="2400" b="1" dirty="0">
                <a:solidFill>
                  <a:schemeClr val="bg1"/>
                </a:solidFill>
                <a:latin typeface="Century Gothic" panose="020B0502020202020204" pitchFamily="34" charset="0"/>
              </a:rPr>
              <a:t>Daniel Ayala</a:t>
            </a:r>
          </a:p>
          <a:p>
            <a:pPr>
              <a:lnSpc>
                <a:spcPct val="100000"/>
              </a:lnSpc>
              <a:spcBef>
                <a:spcPts val="0"/>
              </a:spcBef>
              <a:buFontTx/>
              <a:buNone/>
            </a:pPr>
            <a:r>
              <a:rPr lang="en-US" altLang="en-US" sz="2400" dirty="0">
                <a:solidFill>
                  <a:schemeClr val="bg1"/>
                </a:solidFill>
                <a:latin typeface="Century Gothic" panose="020B0502020202020204" pitchFamily="34" charset="0"/>
              </a:rPr>
              <a:t>Director, Center for Student Information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3C2F1D44-AD3D-4754-96B7-F2DB67E24C2E}"/>
              </a:ext>
            </a:extLst>
          </p:cNvPr>
          <p:cNvSpPr>
            <a:spLocks noChangeArrowheads="1"/>
          </p:cNvSpPr>
          <p:nvPr/>
        </p:nvSpPr>
        <p:spPr bwMode="auto">
          <a:xfrm>
            <a:off x="0" y="-13770"/>
            <a:ext cx="9982200" cy="106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endParaRPr lang="en-US" altLang="en-US" dirty="0"/>
          </a:p>
          <a:p>
            <a:pPr lvl="1" eaLnBrk="1" hangingPunct="1">
              <a:lnSpc>
                <a:spcPct val="100000"/>
              </a:lnSpc>
              <a:spcBef>
                <a:spcPct val="0"/>
              </a:spcBef>
              <a:buFont typeface="Arial" panose="020B0604020202020204" pitchFamily="34" charset="0"/>
              <a:buNone/>
            </a:pPr>
            <a:r>
              <a:rPr lang="en-US" altLang="en-US" sz="3200" dirty="0">
                <a:solidFill>
                  <a:srgbClr val="0072BB"/>
                </a:solidFill>
                <a:latin typeface="Century Gothic" panose="020B0502020202020204" pitchFamily="34" charset="0"/>
              </a:rPr>
              <a:t>ApplyTexas Testing and Feedback</a:t>
            </a:r>
          </a:p>
        </p:txBody>
      </p:sp>
      <p:sp>
        <p:nvSpPr>
          <p:cNvPr id="6147" name="Rectangle 11">
            <a:extLst>
              <a:ext uri="{FF2B5EF4-FFF2-40B4-BE49-F238E27FC236}">
                <a16:creationId xmlns:a16="http://schemas.microsoft.com/office/drawing/2014/main" id="{98835F10-34FC-4D2A-BFE7-3407A76C1ED6}"/>
              </a:ext>
            </a:extLst>
          </p:cNvPr>
          <p:cNvSpPr>
            <a:spLocks noChangeArrowheads="1"/>
          </p:cNvSpPr>
          <p:nvPr/>
        </p:nvSpPr>
        <p:spPr bwMode="auto">
          <a:xfrm>
            <a:off x="1143000" y="1689100"/>
            <a:ext cx="913137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20000"/>
              </a:spcBef>
              <a:buFont typeface="Wingdings" panose="05000000000000000000" pitchFamily="2" charset="2"/>
              <a:buChar char="Ø"/>
            </a:pPr>
            <a:r>
              <a:rPr lang="en-US" altLang="en-US" sz="2400" dirty="0">
                <a:latin typeface="Century Gothic" panose="020B0502020202020204" pitchFamily="34" charset="0"/>
              </a:rPr>
              <a:t>12 Educational Institutions - Post-Secondary and K-12 </a:t>
            </a:r>
          </a:p>
          <a:p>
            <a:pPr eaLnBrk="1" hangingPunct="1">
              <a:lnSpc>
                <a:spcPct val="100000"/>
              </a:lnSpc>
              <a:spcBef>
                <a:spcPct val="20000"/>
              </a:spcBef>
              <a:buFontTx/>
              <a:buNone/>
            </a:pPr>
            <a:endParaRPr lang="en-US" altLang="en-US" sz="2000" dirty="0">
              <a:latin typeface="Century Gothic" panose="020B0502020202020204" pitchFamily="34" charset="0"/>
            </a:endParaRPr>
          </a:p>
        </p:txBody>
      </p:sp>
      <p:grpSp>
        <p:nvGrpSpPr>
          <p:cNvPr id="6148" name="Group 1">
            <a:extLst>
              <a:ext uri="{FF2B5EF4-FFF2-40B4-BE49-F238E27FC236}">
                <a16:creationId xmlns:a16="http://schemas.microsoft.com/office/drawing/2014/main" id="{0AB8E9D0-B042-4A33-9775-9B1B14C241DD}"/>
              </a:ext>
            </a:extLst>
          </p:cNvPr>
          <p:cNvGrpSpPr>
            <a:grpSpLocks/>
          </p:cNvGrpSpPr>
          <p:nvPr/>
        </p:nvGrpSpPr>
        <p:grpSpPr bwMode="auto">
          <a:xfrm>
            <a:off x="0" y="6145213"/>
            <a:ext cx="12192000" cy="712787"/>
            <a:chOff x="0" y="6145212"/>
            <a:chExt cx="12192000" cy="712788"/>
          </a:xfrm>
        </p:grpSpPr>
        <p:pic>
          <p:nvPicPr>
            <p:cNvPr id="6152" name="Picture 2" descr="title">
              <a:extLst>
                <a:ext uri="{FF2B5EF4-FFF2-40B4-BE49-F238E27FC236}">
                  <a16:creationId xmlns:a16="http://schemas.microsoft.com/office/drawing/2014/main" id="{E57206D1-D9EB-4BF3-AA2C-C9EE1C0D2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a:extLst>
                <a:ext uri="{FF2B5EF4-FFF2-40B4-BE49-F238E27FC236}">
                  <a16:creationId xmlns:a16="http://schemas.microsoft.com/office/drawing/2014/main" id="{C6DF53DF-2702-4256-9C90-85252E77D4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9" name="Group 1">
            <a:extLst>
              <a:ext uri="{FF2B5EF4-FFF2-40B4-BE49-F238E27FC236}">
                <a16:creationId xmlns:a16="http://schemas.microsoft.com/office/drawing/2014/main" id="{CE0AA452-04C0-4896-B220-D9924D602879}"/>
              </a:ext>
            </a:extLst>
          </p:cNvPr>
          <p:cNvGrpSpPr>
            <a:grpSpLocks/>
          </p:cNvGrpSpPr>
          <p:nvPr/>
        </p:nvGrpSpPr>
        <p:grpSpPr bwMode="auto">
          <a:xfrm>
            <a:off x="9231313" y="6242050"/>
            <a:ext cx="2120900" cy="565150"/>
            <a:chOff x="7443039" y="5334000"/>
            <a:chExt cx="3148761" cy="838200"/>
          </a:xfrm>
        </p:grpSpPr>
        <p:pic>
          <p:nvPicPr>
            <p:cNvPr id="6150" name="Picture 7" descr="ATD-LeaderCollegeDistinctionLogo2-Fnl (White).png">
              <a:extLst>
                <a:ext uri="{FF2B5EF4-FFF2-40B4-BE49-F238E27FC236}">
                  <a16:creationId xmlns:a16="http://schemas.microsoft.com/office/drawing/2014/main" id="{313C2D87-7D14-41D1-A714-DD13AD933C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73620" y="5410200"/>
              <a:ext cx="1218180" cy="6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2018-Baldrige-Award-Recipient-Logo-CS6.png">
              <a:extLst>
                <a:ext uri="{FF2B5EF4-FFF2-40B4-BE49-F238E27FC236}">
                  <a16:creationId xmlns:a16="http://schemas.microsoft.com/office/drawing/2014/main" id="{0C87AB6D-5B1A-4FAC-A2D3-0F0C91BE63E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43039" y="5334000"/>
              <a:ext cx="154856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40098984-973D-4925-8A5D-3D15B46E0894}"/>
              </a:ext>
            </a:extLst>
          </p:cNvPr>
          <p:cNvGrpSpPr/>
          <p:nvPr/>
        </p:nvGrpSpPr>
        <p:grpSpPr>
          <a:xfrm>
            <a:off x="1143000" y="2678263"/>
            <a:ext cx="9987643" cy="2490637"/>
            <a:chOff x="1137557" y="2259868"/>
            <a:chExt cx="9987643" cy="2490637"/>
          </a:xfrm>
        </p:grpSpPr>
        <p:sp>
          <p:nvSpPr>
            <p:cNvPr id="2" name="TextBox 1">
              <a:extLst>
                <a:ext uri="{FF2B5EF4-FFF2-40B4-BE49-F238E27FC236}">
                  <a16:creationId xmlns:a16="http://schemas.microsoft.com/office/drawing/2014/main" id="{788A3D6D-F835-47EA-BFED-411B4FC8CE7E}"/>
                </a:ext>
              </a:extLst>
            </p:cNvPr>
            <p:cNvSpPr txBox="1"/>
            <p:nvPr/>
          </p:nvSpPr>
          <p:spPr>
            <a:xfrm>
              <a:off x="1143000" y="2811513"/>
              <a:ext cx="9982200" cy="1938992"/>
            </a:xfrm>
            <a:prstGeom prst="rect">
              <a:avLst/>
            </a:prstGeom>
            <a:noFill/>
          </p:spPr>
          <p:txBody>
            <a:bodyPr wrap="square" rtlCol="0">
              <a:spAutoFit/>
            </a:bodyPr>
            <a:lstStyle/>
            <a:p>
              <a:pPr marL="342900" indent="-342900">
                <a:buFont typeface="Wingdings" panose="05000000000000000000" pitchFamily="2" charset="2"/>
                <a:buChar char="Ø"/>
              </a:pPr>
              <a:r>
                <a:rPr lang="en-US" dirty="0">
                  <a:latin typeface="Century Gothic" panose="020B0502020202020204" pitchFamily="34" charset="0"/>
                </a:rPr>
                <a:t>Readability </a:t>
              </a:r>
            </a:p>
            <a:p>
              <a:pPr marL="342900" indent="-342900">
                <a:buFont typeface="Wingdings" panose="05000000000000000000" pitchFamily="2" charset="2"/>
                <a:buChar char="Ø"/>
              </a:pPr>
              <a:r>
                <a:rPr lang="en-US" dirty="0">
                  <a:latin typeface="Century Gothic" panose="020B0502020202020204" pitchFamily="34" charset="0"/>
                </a:rPr>
                <a:t>Not mobile friendly</a:t>
              </a:r>
            </a:p>
            <a:p>
              <a:pPr marL="342900" indent="-342900">
                <a:buFont typeface="Wingdings" panose="05000000000000000000" pitchFamily="2" charset="2"/>
                <a:buChar char="Ø"/>
              </a:pPr>
              <a:r>
                <a:rPr lang="en-US" dirty="0">
                  <a:latin typeface="Century Gothic" panose="020B0502020202020204" pitchFamily="34" charset="0"/>
                </a:rPr>
                <a:t>Too many clicks</a:t>
              </a:r>
            </a:p>
            <a:p>
              <a:pPr marL="342900" indent="-342900">
                <a:buFont typeface="Wingdings" panose="05000000000000000000" pitchFamily="2" charset="2"/>
                <a:buChar char="Ø"/>
              </a:pPr>
              <a:r>
                <a:rPr lang="en-US" dirty="0">
                  <a:latin typeface="Century Gothic" panose="020B0502020202020204" pitchFamily="34" charset="0"/>
                </a:rPr>
                <a:t>Improve copy feature</a:t>
              </a:r>
            </a:p>
            <a:p>
              <a:pPr marL="342900" indent="-342900">
                <a:buFont typeface="Wingdings" panose="05000000000000000000" pitchFamily="2" charset="2"/>
                <a:buChar char="Ø"/>
              </a:pPr>
              <a:r>
                <a:rPr lang="en-US" dirty="0">
                  <a:latin typeface="Century Gothic" panose="020B0502020202020204" pitchFamily="34" charset="0"/>
                </a:rPr>
                <a:t>Shorten completion time</a:t>
              </a:r>
            </a:p>
          </p:txBody>
        </p:sp>
        <p:sp>
          <p:nvSpPr>
            <p:cNvPr id="3" name="TextBox 2">
              <a:extLst>
                <a:ext uri="{FF2B5EF4-FFF2-40B4-BE49-F238E27FC236}">
                  <a16:creationId xmlns:a16="http://schemas.microsoft.com/office/drawing/2014/main" id="{C573F8E8-466C-4D0C-AF20-66E0F66B4102}"/>
                </a:ext>
              </a:extLst>
            </p:cNvPr>
            <p:cNvSpPr txBox="1"/>
            <p:nvPr/>
          </p:nvSpPr>
          <p:spPr>
            <a:xfrm>
              <a:off x="1137557" y="2259868"/>
              <a:ext cx="4724400" cy="461665"/>
            </a:xfrm>
            <a:prstGeom prst="rect">
              <a:avLst/>
            </a:prstGeom>
            <a:noFill/>
          </p:spPr>
          <p:txBody>
            <a:bodyPr wrap="square" rtlCol="0">
              <a:spAutoFit/>
            </a:bodyPr>
            <a:lstStyle/>
            <a:p>
              <a:r>
                <a:rPr lang="en-US" dirty="0">
                  <a:latin typeface="Century Gothic" panose="020B0502020202020204" pitchFamily="34" charset="0"/>
                </a:rPr>
                <a:t>Common Responses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3C2F1D44-AD3D-4754-96B7-F2DB67E24C2E}"/>
              </a:ext>
            </a:extLst>
          </p:cNvPr>
          <p:cNvSpPr>
            <a:spLocks noChangeArrowheads="1"/>
          </p:cNvSpPr>
          <p:nvPr/>
        </p:nvSpPr>
        <p:spPr bwMode="auto">
          <a:xfrm>
            <a:off x="0" y="-13770"/>
            <a:ext cx="9982200" cy="106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endParaRPr lang="en-US" altLang="en-US" dirty="0"/>
          </a:p>
          <a:p>
            <a:pPr lvl="1" eaLnBrk="1" hangingPunct="1">
              <a:lnSpc>
                <a:spcPct val="100000"/>
              </a:lnSpc>
              <a:spcBef>
                <a:spcPct val="0"/>
              </a:spcBef>
              <a:buFont typeface="Arial" panose="020B0604020202020204" pitchFamily="34" charset="0"/>
              <a:buNone/>
            </a:pPr>
            <a:r>
              <a:rPr lang="en-US" altLang="en-US" sz="3200" dirty="0">
                <a:solidFill>
                  <a:srgbClr val="0072BB"/>
                </a:solidFill>
                <a:latin typeface="Century Gothic" panose="020B0502020202020204" pitchFamily="34" charset="0"/>
              </a:rPr>
              <a:t>Changes to the Application</a:t>
            </a:r>
          </a:p>
        </p:txBody>
      </p:sp>
      <p:sp>
        <p:nvSpPr>
          <p:cNvPr id="6147" name="Rectangle 11">
            <a:extLst>
              <a:ext uri="{FF2B5EF4-FFF2-40B4-BE49-F238E27FC236}">
                <a16:creationId xmlns:a16="http://schemas.microsoft.com/office/drawing/2014/main" id="{98835F10-34FC-4D2A-BFE7-3407A76C1ED6}"/>
              </a:ext>
            </a:extLst>
          </p:cNvPr>
          <p:cNvSpPr>
            <a:spLocks noChangeArrowheads="1"/>
          </p:cNvSpPr>
          <p:nvPr/>
        </p:nvSpPr>
        <p:spPr bwMode="auto">
          <a:xfrm>
            <a:off x="1006688" y="1195688"/>
            <a:ext cx="9525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20000"/>
              </a:spcBef>
              <a:buFont typeface="Wingdings" panose="05000000000000000000" pitchFamily="2" charset="2"/>
              <a:buChar char="Ø"/>
            </a:pPr>
            <a:r>
              <a:rPr lang="en-US" altLang="en-US" sz="2400" dirty="0">
                <a:latin typeface="Century Gothic" panose="020B0502020202020204" pitchFamily="34" charset="0"/>
              </a:rPr>
              <a:t>Database moved to Amazon Web Server(AWS) cloud</a:t>
            </a:r>
          </a:p>
          <a:p>
            <a:pPr eaLnBrk="1" hangingPunct="1">
              <a:lnSpc>
                <a:spcPct val="100000"/>
              </a:lnSpc>
              <a:spcBef>
                <a:spcPct val="20000"/>
              </a:spcBef>
              <a:buFont typeface="Wingdings" panose="05000000000000000000" pitchFamily="2" charset="2"/>
              <a:buChar char="Ø"/>
            </a:pPr>
            <a:r>
              <a:rPr lang="en-US" altLang="en-US" sz="2400" dirty="0">
                <a:latin typeface="Century Gothic" panose="020B0502020202020204" pitchFamily="34" charset="0"/>
              </a:rPr>
              <a:t>New URL</a:t>
            </a:r>
          </a:p>
          <a:p>
            <a:pPr eaLnBrk="1" hangingPunct="1">
              <a:lnSpc>
                <a:spcPct val="100000"/>
              </a:lnSpc>
              <a:spcBef>
                <a:spcPct val="20000"/>
              </a:spcBef>
              <a:buFont typeface="Wingdings" panose="05000000000000000000" pitchFamily="2" charset="2"/>
              <a:buChar char="Ø"/>
            </a:pPr>
            <a:r>
              <a:rPr lang="en-US" altLang="en-US" sz="2400" dirty="0">
                <a:latin typeface="Century Gothic" panose="020B0502020202020204" pitchFamily="34" charset="0"/>
              </a:rPr>
              <a:t>Mobile-friendly</a:t>
            </a:r>
          </a:p>
          <a:p>
            <a:pPr eaLnBrk="1" hangingPunct="1">
              <a:lnSpc>
                <a:spcPct val="100000"/>
              </a:lnSpc>
              <a:spcBef>
                <a:spcPct val="20000"/>
              </a:spcBef>
              <a:buFont typeface="Wingdings" panose="05000000000000000000" pitchFamily="2" charset="2"/>
              <a:buChar char="Ø"/>
            </a:pPr>
            <a:r>
              <a:rPr lang="en-US" altLang="en-US" sz="2400" dirty="0">
                <a:latin typeface="Century Gothic" panose="020B0502020202020204" pitchFamily="34" charset="0"/>
              </a:rPr>
              <a:t>Simplified account setup: username, email, and password </a:t>
            </a:r>
            <a:endParaRPr lang="en-US" altLang="en-US" sz="2000" dirty="0">
              <a:latin typeface="Century Gothic" panose="020B0502020202020204" pitchFamily="34" charset="0"/>
            </a:endParaRPr>
          </a:p>
          <a:p>
            <a:pPr eaLnBrk="1" hangingPunct="1">
              <a:lnSpc>
                <a:spcPct val="100000"/>
              </a:lnSpc>
              <a:spcBef>
                <a:spcPct val="20000"/>
              </a:spcBef>
              <a:buFont typeface="Wingdings" panose="05000000000000000000" pitchFamily="2" charset="2"/>
              <a:buChar char="Ø"/>
            </a:pPr>
            <a:r>
              <a:rPr lang="en-US" altLang="en-US" sz="2400" dirty="0">
                <a:latin typeface="Century Gothic" panose="020B0502020202020204" pitchFamily="34" charset="0"/>
              </a:rPr>
              <a:t>School search tool no longer a pop up</a:t>
            </a:r>
          </a:p>
          <a:p>
            <a:pPr eaLnBrk="1" hangingPunct="1">
              <a:lnSpc>
                <a:spcPct val="100000"/>
              </a:lnSpc>
              <a:spcBef>
                <a:spcPct val="20000"/>
              </a:spcBef>
              <a:buFont typeface="Wingdings" panose="05000000000000000000" pitchFamily="2" charset="2"/>
              <a:buChar char="Ø"/>
            </a:pPr>
            <a:r>
              <a:rPr lang="en-US" altLang="en-US" sz="2400" dirty="0">
                <a:latin typeface="Century Gothic" panose="020B0502020202020204" pitchFamily="34" charset="0"/>
              </a:rPr>
              <a:t>Application creation modified to one page</a:t>
            </a:r>
          </a:p>
          <a:p>
            <a:pPr eaLnBrk="1" hangingPunct="1">
              <a:lnSpc>
                <a:spcPct val="100000"/>
              </a:lnSpc>
              <a:spcBef>
                <a:spcPct val="20000"/>
              </a:spcBef>
              <a:buFont typeface="Wingdings" panose="05000000000000000000" pitchFamily="2" charset="2"/>
              <a:buChar char="Ø"/>
            </a:pPr>
            <a:r>
              <a:rPr lang="en-US" altLang="en-US" sz="2400" dirty="0">
                <a:latin typeface="Century Gothic" panose="020B0502020202020204" pitchFamily="34" charset="0"/>
              </a:rPr>
              <a:t>Core data can be changed on any open app and update across all open apps in profile</a:t>
            </a:r>
          </a:p>
          <a:p>
            <a:pPr eaLnBrk="1" hangingPunct="1">
              <a:lnSpc>
                <a:spcPct val="100000"/>
              </a:lnSpc>
              <a:spcBef>
                <a:spcPct val="20000"/>
              </a:spcBef>
              <a:buFont typeface="Wingdings" panose="05000000000000000000" pitchFamily="2" charset="2"/>
              <a:buChar char="Ø"/>
            </a:pPr>
            <a:endParaRPr lang="en-US" altLang="en-US" sz="2000" dirty="0">
              <a:latin typeface="Century Gothic" panose="020B0502020202020204" pitchFamily="34" charset="0"/>
            </a:endParaRPr>
          </a:p>
        </p:txBody>
      </p:sp>
      <p:grpSp>
        <p:nvGrpSpPr>
          <p:cNvPr id="6148" name="Group 1">
            <a:extLst>
              <a:ext uri="{FF2B5EF4-FFF2-40B4-BE49-F238E27FC236}">
                <a16:creationId xmlns:a16="http://schemas.microsoft.com/office/drawing/2014/main" id="{0AB8E9D0-B042-4A33-9775-9B1B14C241DD}"/>
              </a:ext>
            </a:extLst>
          </p:cNvPr>
          <p:cNvGrpSpPr>
            <a:grpSpLocks/>
          </p:cNvGrpSpPr>
          <p:nvPr/>
        </p:nvGrpSpPr>
        <p:grpSpPr bwMode="auto">
          <a:xfrm>
            <a:off x="0" y="6145213"/>
            <a:ext cx="12192000" cy="712787"/>
            <a:chOff x="0" y="6145212"/>
            <a:chExt cx="12192000" cy="712788"/>
          </a:xfrm>
        </p:grpSpPr>
        <p:pic>
          <p:nvPicPr>
            <p:cNvPr id="6152" name="Picture 2" descr="title">
              <a:extLst>
                <a:ext uri="{FF2B5EF4-FFF2-40B4-BE49-F238E27FC236}">
                  <a16:creationId xmlns:a16="http://schemas.microsoft.com/office/drawing/2014/main" id="{E57206D1-D9EB-4BF3-AA2C-C9EE1C0D2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a:extLst>
                <a:ext uri="{FF2B5EF4-FFF2-40B4-BE49-F238E27FC236}">
                  <a16:creationId xmlns:a16="http://schemas.microsoft.com/office/drawing/2014/main" id="{C6DF53DF-2702-4256-9C90-85252E77D4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9" name="Group 1">
            <a:extLst>
              <a:ext uri="{FF2B5EF4-FFF2-40B4-BE49-F238E27FC236}">
                <a16:creationId xmlns:a16="http://schemas.microsoft.com/office/drawing/2014/main" id="{CE0AA452-04C0-4896-B220-D9924D602879}"/>
              </a:ext>
            </a:extLst>
          </p:cNvPr>
          <p:cNvGrpSpPr>
            <a:grpSpLocks/>
          </p:cNvGrpSpPr>
          <p:nvPr/>
        </p:nvGrpSpPr>
        <p:grpSpPr bwMode="auto">
          <a:xfrm>
            <a:off x="9231313" y="6242050"/>
            <a:ext cx="2120900" cy="565150"/>
            <a:chOff x="7443039" y="5334000"/>
            <a:chExt cx="3148761" cy="838200"/>
          </a:xfrm>
        </p:grpSpPr>
        <p:pic>
          <p:nvPicPr>
            <p:cNvPr id="6150" name="Picture 7" descr="ATD-LeaderCollegeDistinctionLogo2-Fnl (White).png">
              <a:extLst>
                <a:ext uri="{FF2B5EF4-FFF2-40B4-BE49-F238E27FC236}">
                  <a16:creationId xmlns:a16="http://schemas.microsoft.com/office/drawing/2014/main" id="{313C2D87-7D14-41D1-A714-DD13AD933C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73620" y="5410200"/>
              <a:ext cx="1218180" cy="6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2018-Baldrige-Award-Recipient-Logo-CS6.png">
              <a:extLst>
                <a:ext uri="{FF2B5EF4-FFF2-40B4-BE49-F238E27FC236}">
                  <a16:creationId xmlns:a16="http://schemas.microsoft.com/office/drawing/2014/main" id="{0C87AB6D-5B1A-4FAC-A2D3-0F0C91BE63E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43039" y="5334000"/>
              <a:ext cx="154856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624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3C2F1D44-AD3D-4754-96B7-F2DB67E24C2E}"/>
              </a:ext>
            </a:extLst>
          </p:cNvPr>
          <p:cNvSpPr>
            <a:spLocks noChangeArrowheads="1"/>
          </p:cNvSpPr>
          <p:nvPr/>
        </p:nvSpPr>
        <p:spPr bwMode="auto">
          <a:xfrm>
            <a:off x="0" y="-13770"/>
            <a:ext cx="9982200" cy="106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endParaRPr lang="en-US" altLang="en-US" dirty="0"/>
          </a:p>
          <a:p>
            <a:pPr lvl="1" eaLnBrk="1" hangingPunct="1">
              <a:lnSpc>
                <a:spcPct val="100000"/>
              </a:lnSpc>
              <a:spcBef>
                <a:spcPct val="0"/>
              </a:spcBef>
              <a:buFont typeface="Arial" panose="020B0604020202020204" pitchFamily="34" charset="0"/>
              <a:buNone/>
            </a:pPr>
            <a:r>
              <a:rPr lang="en-US" altLang="en-US" sz="3200" dirty="0">
                <a:solidFill>
                  <a:srgbClr val="0072BB"/>
                </a:solidFill>
                <a:latin typeface="Century Gothic" panose="020B0502020202020204" pitchFamily="34" charset="0"/>
              </a:rPr>
              <a:t>Applicant/Student View</a:t>
            </a:r>
          </a:p>
        </p:txBody>
      </p:sp>
      <p:grpSp>
        <p:nvGrpSpPr>
          <p:cNvPr id="6148" name="Group 1">
            <a:extLst>
              <a:ext uri="{FF2B5EF4-FFF2-40B4-BE49-F238E27FC236}">
                <a16:creationId xmlns:a16="http://schemas.microsoft.com/office/drawing/2014/main" id="{0AB8E9D0-B042-4A33-9775-9B1B14C241DD}"/>
              </a:ext>
            </a:extLst>
          </p:cNvPr>
          <p:cNvGrpSpPr>
            <a:grpSpLocks/>
          </p:cNvGrpSpPr>
          <p:nvPr/>
        </p:nvGrpSpPr>
        <p:grpSpPr bwMode="auto">
          <a:xfrm>
            <a:off x="0" y="6145213"/>
            <a:ext cx="12192000" cy="712787"/>
            <a:chOff x="0" y="6145212"/>
            <a:chExt cx="12192000" cy="712788"/>
          </a:xfrm>
        </p:grpSpPr>
        <p:pic>
          <p:nvPicPr>
            <p:cNvPr id="6152" name="Picture 2" descr="title">
              <a:extLst>
                <a:ext uri="{FF2B5EF4-FFF2-40B4-BE49-F238E27FC236}">
                  <a16:creationId xmlns:a16="http://schemas.microsoft.com/office/drawing/2014/main" id="{E57206D1-D9EB-4BF3-AA2C-C9EE1C0D2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a:extLst>
                <a:ext uri="{FF2B5EF4-FFF2-40B4-BE49-F238E27FC236}">
                  <a16:creationId xmlns:a16="http://schemas.microsoft.com/office/drawing/2014/main" id="{C6DF53DF-2702-4256-9C90-85252E77D4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9" name="Group 1">
            <a:extLst>
              <a:ext uri="{FF2B5EF4-FFF2-40B4-BE49-F238E27FC236}">
                <a16:creationId xmlns:a16="http://schemas.microsoft.com/office/drawing/2014/main" id="{CE0AA452-04C0-4896-B220-D9924D602879}"/>
              </a:ext>
            </a:extLst>
          </p:cNvPr>
          <p:cNvGrpSpPr>
            <a:grpSpLocks/>
          </p:cNvGrpSpPr>
          <p:nvPr/>
        </p:nvGrpSpPr>
        <p:grpSpPr bwMode="auto">
          <a:xfrm>
            <a:off x="9231313" y="6242050"/>
            <a:ext cx="2120900" cy="565150"/>
            <a:chOff x="7443039" y="5334000"/>
            <a:chExt cx="3148761" cy="838200"/>
          </a:xfrm>
        </p:grpSpPr>
        <p:pic>
          <p:nvPicPr>
            <p:cNvPr id="6150" name="Picture 7" descr="ATD-LeaderCollegeDistinctionLogo2-Fnl (White).png">
              <a:extLst>
                <a:ext uri="{FF2B5EF4-FFF2-40B4-BE49-F238E27FC236}">
                  <a16:creationId xmlns:a16="http://schemas.microsoft.com/office/drawing/2014/main" id="{313C2D87-7D14-41D1-A714-DD13AD933C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73620" y="5410200"/>
              <a:ext cx="1218180" cy="6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2018-Baldrige-Award-Recipient-Logo-CS6.png">
              <a:extLst>
                <a:ext uri="{FF2B5EF4-FFF2-40B4-BE49-F238E27FC236}">
                  <a16:creationId xmlns:a16="http://schemas.microsoft.com/office/drawing/2014/main" id="{0C87AB6D-5B1A-4FAC-A2D3-0F0C91BE63E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43039" y="5334000"/>
              <a:ext cx="154856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B6251028-5CA2-457B-8C05-49F54143C297}"/>
              </a:ext>
            </a:extLst>
          </p:cNvPr>
          <p:cNvPicPr>
            <a:picLocks noChangeAspect="1"/>
          </p:cNvPicPr>
          <p:nvPr/>
        </p:nvPicPr>
        <p:blipFill>
          <a:blip r:embed="rId7"/>
          <a:stretch>
            <a:fillRect/>
          </a:stretch>
        </p:blipFill>
        <p:spPr>
          <a:xfrm>
            <a:off x="868532" y="1594248"/>
            <a:ext cx="5913268" cy="4470002"/>
          </a:xfrm>
          <a:prstGeom prst="rect">
            <a:avLst/>
          </a:prstGeom>
        </p:spPr>
      </p:pic>
      <p:pic>
        <p:nvPicPr>
          <p:cNvPr id="4" name="Picture 3">
            <a:extLst>
              <a:ext uri="{FF2B5EF4-FFF2-40B4-BE49-F238E27FC236}">
                <a16:creationId xmlns:a16="http://schemas.microsoft.com/office/drawing/2014/main" id="{7715DC85-D711-4D53-A16A-80929E9AAB45}"/>
              </a:ext>
            </a:extLst>
          </p:cNvPr>
          <p:cNvPicPr>
            <a:picLocks noChangeAspect="1"/>
          </p:cNvPicPr>
          <p:nvPr/>
        </p:nvPicPr>
        <p:blipFill>
          <a:blip r:embed="rId8"/>
          <a:stretch>
            <a:fillRect/>
          </a:stretch>
        </p:blipFill>
        <p:spPr>
          <a:xfrm>
            <a:off x="8084474" y="1594248"/>
            <a:ext cx="2474320" cy="4470002"/>
          </a:xfrm>
          <a:prstGeom prst="rect">
            <a:avLst/>
          </a:prstGeom>
        </p:spPr>
      </p:pic>
      <p:sp>
        <p:nvSpPr>
          <p:cNvPr id="5" name="TextBox 4">
            <a:extLst>
              <a:ext uri="{FF2B5EF4-FFF2-40B4-BE49-F238E27FC236}">
                <a16:creationId xmlns:a16="http://schemas.microsoft.com/office/drawing/2014/main" id="{2E04C9F0-D3C9-4E71-8BE2-E6FA6062A977}"/>
              </a:ext>
            </a:extLst>
          </p:cNvPr>
          <p:cNvSpPr txBox="1"/>
          <p:nvPr/>
        </p:nvSpPr>
        <p:spPr>
          <a:xfrm>
            <a:off x="1838417" y="1132583"/>
            <a:ext cx="3200400" cy="338554"/>
          </a:xfrm>
          <a:prstGeom prst="rect">
            <a:avLst/>
          </a:prstGeom>
          <a:noFill/>
        </p:spPr>
        <p:txBody>
          <a:bodyPr wrap="square" rtlCol="0">
            <a:spAutoFit/>
          </a:bodyPr>
          <a:lstStyle/>
          <a:p>
            <a:pPr algn="ctr"/>
            <a:r>
              <a:rPr lang="en-US" sz="1600" b="1" dirty="0"/>
              <a:t>Desktop Preview</a:t>
            </a:r>
          </a:p>
        </p:txBody>
      </p:sp>
      <p:sp>
        <p:nvSpPr>
          <p:cNvPr id="14" name="TextBox 13">
            <a:extLst>
              <a:ext uri="{FF2B5EF4-FFF2-40B4-BE49-F238E27FC236}">
                <a16:creationId xmlns:a16="http://schemas.microsoft.com/office/drawing/2014/main" id="{B291E7BE-F049-47AC-A076-261C0591EF56}"/>
              </a:ext>
            </a:extLst>
          </p:cNvPr>
          <p:cNvSpPr txBox="1"/>
          <p:nvPr/>
        </p:nvSpPr>
        <p:spPr>
          <a:xfrm>
            <a:off x="7631113" y="1132583"/>
            <a:ext cx="3200400" cy="338554"/>
          </a:xfrm>
          <a:prstGeom prst="rect">
            <a:avLst/>
          </a:prstGeom>
          <a:noFill/>
        </p:spPr>
        <p:txBody>
          <a:bodyPr wrap="square" rtlCol="0">
            <a:spAutoFit/>
          </a:bodyPr>
          <a:lstStyle/>
          <a:p>
            <a:pPr algn="ctr"/>
            <a:r>
              <a:rPr lang="en-US" sz="1600" b="1" dirty="0"/>
              <a:t>Mobile-Friendly Preview</a:t>
            </a:r>
          </a:p>
        </p:txBody>
      </p:sp>
    </p:spTree>
    <p:extLst>
      <p:ext uri="{BB962C8B-B14F-4D97-AF65-F5344CB8AC3E}">
        <p14:creationId xmlns:p14="http://schemas.microsoft.com/office/powerpoint/2010/main" val="416802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3C2F1D44-AD3D-4754-96B7-F2DB67E24C2E}"/>
              </a:ext>
            </a:extLst>
          </p:cNvPr>
          <p:cNvSpPr>
            <a:spLocks noChangeArrowheads="1"/>
          </p:cNvSpPr>
          <p:nvPr/>
        </p:nvSpPr>
        <p:spPr bwMode="auto">
          <a:xfrm>
            <a:off x="0" y="-13770"/>
            <a:ext cx="9982200" cy="106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endParaRPr lang="en-US" altLang="en-US" dirty="0"/>
          </a:p>
          <a:p>
            <a:pPr lvl="1" eaLnBrk="1" hangingPunct="1">
              <a:lnSpc>
                <a:spcPct val="100000"/>
              </a:lnSpc>
              <a:spcBef>
                <a:spcPct val="0"/>
              </a:spcBef>
              <a:buFont typeface="Arial" panose="020B0604020202020204" pitchFamily="34" charset="0"/>
              <a:buNone/>
            </a:pPr>
            <a:r>
              <a:rPr lang="en-US" altLang="en-US" sz="3200" dirty="0">
                <a:solidFill>
                  <a:srgbClr val="0072BB"/>
                </a:solidFill>
                <a:latin typeface="Century Gothic" panose="020B0502020202020204" pitchFamily="34" charset="0"/>
              </a:rPr>
              <a:t>Apply Texas Profile </a:t>
            </a:r>
          </a:p>
        </p:txBody>
      </p:sp>
      <p:pic>
        <p:nvPicPr>
          <p:cNvPr id="3" name="Picture 2">
            <a:extLst>
              <a:ext uri="{FF2B5EF4-FFF2-40B4-BE49-F238E27FC236}">
                <a16:creationId xmlns:a16="http://schemas.microsoft.com/office/drawing/2014/main" id="{EA923FAB-6E1A-4017-AF5D-DC698CCCF2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2290"/>
          <a:stretch/>
        </p:blipFill>
        <p:spPr>
          <a:xfrm>
            <a:off x="1132353" y="1903816"/>
            <a:ext cx="3439646" cy="4200915"/>
          </a:xfrm>
          <a:prstGeom prst="rect">
            <a:avLst/>
          </a:prstGeom>
        </p:spPr>
      </p:pic>
      <p:grpSp>
        <p:nvGrpSpPr>
          <p:cNvPr id="6148" name="Group 1">
            <a:extLst>
              <a:ext uri="{FF2B5EF4-FFF2-40B4-BE49-F238E27FC236}">
                <a16:creationId xmlns:a16="http://schemas.microsoft.com/office/drawing/2014/main" id="{0AB8E9D0-B042-4A33-9775-9B1B14C241DD}"/>
              </a:ext>
            </a:extLst>
          </p:cNvPr>
          <p:cNvGrpSpPr>
            <a:grpSpLocks/>
          </p:cNvGrpSpPr>
          <p:nvPr/>
        </p:nvGrpSpPr>
        <p:grpSpPr bwMode="auto">
          <a:xfrm>
            <a:off x="0" y="6145213"/>
            <a:ext cx="12192000" cy="712787"/>
            <a:chOff x="0" y="6145212"/>
            <a:chExt cx="12192000" cy="712788"/>
          </a:xfrm>
        </p:grpSpPr>
        <p:pic>
          <p:nvPicPr>
            <p:cNvPr id="6152" name="Picture 2" descr="title">
              <a:extLst>
                <a:ext uri="{FF2B5EF4-FFF2-40B4-BE49-F238E27FC236}">
                  <a16:creationId xmlns:a16="http://schemas.microsoft.com/office/drawing/2014/main" id="{E57206D1-D9EB-4BF3-AA2C-C9EE1C0D2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a:extLst>
                <a:ext uri="{FF2B5EF4-FFF2-40B4-BE49-F238E27FC236}">
                  <a16:creationId xmlns:a16="http://schemas.microsoft.com/office/drawing/2014/main" id="{C6DF53DF-2702-4256-9C90-85252E77D4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9" name="Group 1">
            <a:extLst>
              <a:ext uri="{FF2B5EF4-FFF2-40B4-BE49-F238E27FC236}">
                <a16:creationId xmlns:a16="http://schemas.microsoft.com/office/drawing/2014/main" id="{CE0AA452-04C0-4896-B220-D9924D602879}"/>
              </a:ext>
            </a:extLst>
          </p:cNvPr>
          <p:cNvGrpSpPr>
            <a:grpSpLocks/>
          </p:cNvGrpSpPr>
          <p:nvPr/>
        </p:nvGrpSpPr>
        <p:grpSpPr bwMode="auto">
          <a:xfrm>
            <a:off x="9231313" y="6242050"/>
            <a:ext cx="2120900" cy="565150"/>
            <a:chOff x="7443039" y="5334000"/>
            <a:chExt cx="3148761" cy="838200"/>
          </a:xfrm>
        </p:grpSpPr>
        <p:pic>
          <p:nvPicPr>
            <p:cNvPr id="6150" name="Picture 7" descr="ATD-LeaderCollegeDistinctionLogo2-Fnl (White).png">
              <a:extLst>
                <a:ext uri="{FF2B5EF4-FFF2-40B4-BE49-F238E27FC236}">
                  <a16:creationId xmlns:a16="http://schemas.microsoft.com/office/drawing/2014/main" id="{313C2D87-7D14-41D1-A714-DD13AD933C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73620" y="5410200"/>
              <a:ext cx="1218180" cy="6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2018-Baldrige-Award-Recipient-Logo-CS6.png">
              <a:extLst>
                <a:ext uri="{FF2B5EF4-FFF2-40B4-BE49-F238E27FC236}">
                  <a16:creationId xmlns:a16="http://schemas.microsoft.com/office/drawing/2014/main" id="{0C87AB6D-5B1A-4FAC-A2D3-0F0C91BE63E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43039" y="5334000"/>
              <a:ext cx="154856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977069D8-8373-473E-942A-F7D7CEC4AD34}"/>
              </a:ext>
            </a:extLst>
          </p:cNvPr>
          <p:cNvSpPr txBox="1"/>
          <p:nvPr/>
        </p:nvSpPr>
        <p:spPr>
          <a:xfrm>
            <a:off x="838200" y="1069285"/>
            <a:ext cx="5384807" cy="369332"/>
          </a:xfrm>
          <a:prstGeom prst="rect">
            <a:avLst/>
          </a:prstGeom>
          <a:noFill/>
        </p:spPr>
        <p:txBody>
          <a:bodyPr wrap="none" rtlCol="0">
            <a:spAutoFit/>
          </a:bodyPr>
          <a:lstStyle/>
          <a:p>
            <a:pPr marL="285750" indent="-285750">
              <a:buFont typeface="Wingdings" panose="05000000000000000000" pitchFamily="2" charset="2"/>
              <a:buChar char="Ø"/>
            </a:pPr>
            <a:r>
              <a:rPr lang="en-US" sz="1800" dirty="0"/>
              <a:t>Profile information is universal to all applications</a:t>
            </a:r>
          </a:p>
        </p:txBody>
      </p:sp>
      <p:pic>
        <p:nvPicPr>
          <p:cNvPr id="6" name="Picture 5">
            <a:extLst>
              <a:ext uri="{FF2B5EF4-FFF2-40B4-BE49-F238E27FC236}">
                <a16:creationId xmlns:a16="http://schemas.microsoft.com/office/drawing/2014/main" id="{E3E5261B-6D31-4C97-805B-E12048281281}"/>
              </a:ext>
            </a:extLst>
          </p:cNvPr>
          <p:cNvPicPr>
            <a:picLocks noChangeAspect="1"/>
          </p:cNvPicPr>
          <p:nvPr/>
        </p:nvPicPr>
        <p:blipFill rotWithShape="1">
          <a:blip r:embed="rId8"/>
          <a:srcRect r="19697"/>
          <a:stretch/>
        </p:blipFill>
        <p:spPr>
          <a:xfrm>
            <a:off x="6074134" y="2008266"/>
            <a:ext cx="5303670" cy="4004065"/>
          </a:xfrm>
          <a:prstGeom prst="rect">
            <a:avLst/>
          </a:prstGeom>
        </p:spPr>
      </p:pic>
      <p:sp>
        <p:nvSpPr>
          <p:cNvPr id="5" name="Rectangle 4">
            <a:extLst>
              <a:ext uri="{FF2B5EF4-FFF2-40B4-BE49-F238E27FC236}">
                <a16:creationId xmlns:a16="http://schemas.microsoft.com/office/drawing/2014/main" id="{D96063BC-06A2-482D-A44C-0538041F3743}"/>
              </a:ext>
            </a:extLst>
          </p:cNvPr>
          <p:cNvSpPr/>
          <p:nvPr/>
        </p:nvSpPr>
        <p:spPr>
          <a:xfrm>
            <a:off x="2853813" y="3581400"/>
            <a:ext cx="381000" cy="762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6C0057-FCA7-4DFC-8BC5-BB8DA72AD993}"/>
              </a:ext>
            </a:extLst>
          </p:cNvPr>
          <p:cNvSpPr/>
          <p:nvPr/>
        </p:nvSpPr>
        <p:spPr>
          <a:xfrm>
            <a:off x="2853813" y="3720307"/>
            <a:ext cx="381000" cy="762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635AAC-B4AE-4217-AD3B-4E7E07C2BC43}"/>
              </a:ext>
            </a:extLst>
          </p:cNvPr>
          <p:cNvSpPr/>
          <p:nvPr/>
        </p:nvSpPr>
        <p:spPr>
          <a:xfrm>
            <a:off x="2852176" y="4427567"/>
            <a:ext cx="152400" cy="7619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D09772-1F66-4AA4-B454-D427466AEDA0}"/>
              </a:ext>
            </a:extLst>
          </p:cNvPr>
          <p:cNvSpPr/>
          <p:nvPr/>
        </p:nvSpPr>
        <p:spPr>
          <a:xfrm flipV="1">
            <a:off x="3269661" y="4429205"/>
            <a:ext cx="152400" cy="762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AD27793-0ECF-41D9-904E-10E83F0D0FAF}"/>
              </a:ext>
            </a:extLst>
          </p:cNvPr>
          <p:cNvSpPr/>
          <p:nvPr/>
        </p:nvSpPr>
        <p:spPr>
          <a:xfrm flipV="1">
            <a:off x="3666869" y="4438532"/>
            <a:ext cx="152400" cy="7620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C6B918-A996-42F9-BA85-D747D59BA31D}"/>
              </a:ext>
            </a:extLst>
          </p:cNvPr>
          <p:cNvSpPr txBox="1"/>
          <p:nvPr/>
        </p:nvSpPr>
        <p:spPr>
          <a:xfrm>
            <a:off x="8192569" y="1610465"/>
            <a:ext cx="1066800" cy="338554"/>
          </a:xfrm>
          <a:prstGeom prst="rect">
            <a:avLst/>
          </a:prstGeom>
          <a:noFill/>
        </p:spPr>
        <p:txBody>
          <a:bodyPr wrap="square" rtlCol="0">
            <a:spAutoFit/>
          </a:bodyPr>
          <a:lstStyle/>
          <a:p>
            <a:r>
              <a:rPr lang="en-US" sz="1600" dirty="0"/>
              <a:t>Upgrade</a:t>
            </a:r>
          </a:p>
        </p:txBody>
      </p:sp>
      <p:sp>
        <p:nvSpPr>
          <p:cNvPr id="7" name="TextBox 6">
            <a:extLst>
              <a:ext uri="{FF2B5EF4-FFF2-40B4-BE49-F238E27FC236}">
                <a16:creationId xmlns:a16="http://schemas.microsoft.com/office/drawing/2014/main" id="{7960ECCB-06AA-472F-82AD-6ECA68F1985B}"/>
              </a:ext>
            </a:extLst>
          </p:cNvPr>
          <p:cNvSpPr txBox="1"/>
          <p:nvPr/>
        </p:nvSpPr>
        <p:spPr>
          <a:xfrm>
            <a:off x="2306357" y="1609284"/>
            <a:ext cx="914400" cy="338554"/>
          </a:xfrm>
          <a:prstGeom prst="rect">
            <a:avLst/>
          </a:prstGeom>
          <a:noFill/>
        </p:spPr>
        <p:txBody>
          <a:bodyPr wrap="square" rtlCol="0">
            <a:spAutoFit/>
          </a:bodyPr>
          <a:lstStyle/>
          <a:p>
            <a:r>
              <a:rPr lang="en-US" sz="1600" dirty="0"/>
              <a:t>Current </a:t>
            </a:r>
          </a:p>
        </p:txBody>
      </p:sp>
    </p:spTree>
    <p:extLst>
      <p:ext uri="{BB962C8B-B14F-4D97-AF65-F5344CB8AC3E}">
        <p14:creationId xmlns:p14="http://schemas.microsoft.com/office/powerpoint/2010/main" val="37813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3C2F1D44-AD3D-4754-96B7-F2DB67E24C2E}"/>
              </a:ext>
            </a:extLst>
          </p:cNvPr>
          <p:cNvSpPr>
            <a:spLocks noChangeArrowheads="1"/>
          </p:cNvSpPr>
          <p:nvPr/>
        </p:nvSpPr>
        <p:spPr bwMode="auto">
          <a:xfrm>
            <a:off x="0" y="-13770"/>
            <a:ext cx="9982200" cy="106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endParaRPr lang="en-US" altLang="en-US" dirty="0"/>
          </a:p>
          <a:p>
            <a:pPr lvl="1" eaLnBrk="1" hangingPunct="1">
              <a:lnSpc>
                <a:spcPct val="100000"/>
              </a:lnSpc>
              <a:spcBef>
                <a:spcPct val="0"/>
              </a:spcBef>
              <a:buFont typeface="Arial" panose="020B0604020202020204" pitchFamily="34" charset="0"/>
              <a:buNone/>
            </a:pPr>
            <a:r>
              <a:rPr lang="en-US" altLang="en-US" sz="3200" dirty="0">
                <a:solidFill>
                  <a:srgbClr val="0072BB"/>
                </a:solidFill>
                <a:latin typeface="Century Gothic" panose="020B0502020202020204" pitchFamily="34" charset="0"/>
              </a:rPr>
              <a:t>Navigation Upgrades</a:t>
            </a:r>
          </a:p>
        </p:txBody>
      </p:sp>
      <p:grpSp>
        <p:nvGrpSpPr>
          <p:cNvPr id="6148" name="Group 1">
            <a:extLst>
              <a:ext uri="{FF2B5EF4-FFF2-40B4-BE49-F238E27FC236}">
                <a16:creationId xmlns:a16="http://schemas.microsoft.com/office/drawing/2014/main" id="{0AB8E9D0-B042-4A33-9775-9B1B14C241DD}"/>
              </a:ext>
            </a:extLst>
          </p:cNvPr>
          <p:cNvGrpSpPr>
            <a:grpSpLocks/>
          </p:cNvGrpSpPr>
          <p:nvPr/>
        </p:nvGrpSpPr>
        <p:grpSpPr bwMode="auto">
          <a:xfrm>
            <a:off x="0" y="6145213"/>
            <a:ext cx="12192000" cy="712787"/>
            <a:chOff x="0" y="6145212"/>
            <a:chExt cx="12192000" cy="712788"/>
          </a:xfrm>
        </p:grpSpPr>
        <p:pic>
          <p:nvPicPr>
            <p:cNvPr id="6152" name="Picture 2" descr="title">
              <a:extLst>
                <a:ext uri="{FF2B5EF4-FFF2-40B4-BE49-F238E27FC236}">
                  <a16:creationId xmlns:a16="http://schemas.microsoft.com/office/drawing/2014/main" id="{E57206D1-D9EB-4BF3-AA2C-C9EE1C0D2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a:extLst>
                <a:ext uri="{FF2B5EF4-FFF2-40B4-BE49-F238E27FC236}">
                  <a16:creationId xmlns:a16="http://schemas.microsoft.com/office/drawing/2014/main" id="{C6DF53DF-2702-4256-9C90-85252E77D4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9" name="Group 1">
            <a:extLst>
              <a:ext uri="{FF2B5EF4-FFF2-40B4-BE49-F238E27FC236}">
                <a16:creationId xmlns:a16="http://schemas.microsoft.com/office/drawing/2014/main" id="{CE0AA452-04C0-4896-B220-D9924D602879}"/>
              </a:ext>
            </a:extLst>
          </p:cNvPr>
          <p:cNvGrpSpPr>
            <a:grpSpLocks/>
          </p:cNvGrpSpPr>
          <p:nvPr/>
        </p:nvGrpSpPr>
        <p:grpSpPr bwMode="auto">
          <a:xfrm>
            <a:off x="9231313" y="6242050"/>
            <a:ext cx="2120900" cy="565150"/>
            <a:chOff x="7443039" y="5334000"/>
            <a:chExt cx="3148761" cy="838200"/>
          </a:xfrm>
        </p:grpSpPr>
        <p:pic>
          <p:nvPicPr>
            <p:cNvPr id="6150" name="Picture 7" descr="ATD-LeaderCollegeDistinctionLogo2-Fnl (White).png">
              <a:extLst>
                <a:ext uri="{FF2B5EF4-FFF2-40B4-BE49-F238E27FC236}">
                  <a16:creationId xmlns:a16="http://schemas.microsoft.com/office/drawing/2014/main" id="{313C2D87-7D14-41D1-A714-DD13AD933C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73620" y="5410200"/>
              <a:ext cx="1218180" cy="6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2018-Baldrige-Award-Recipient-Logo-CS6.png">
              <a:extLst>
                <a:ext uri="{FF2B5EF4-FFF2-40B4-BE49-F238E27FC236}">
                  <a16:creationId xmlns:a16="http://schemas.microsoft.com/office/drawing/2014/main" id="{0C87AB6D-5B1A-4FAC-A2D3-0F0C91BE63E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43039" y="5334000"/>
              <a:ext cx="154856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32E08227-35AE-4B3F-93FB-71F4D74EAEFF}"/>
              </a:ext>
            </a:extLst>
          </p:cNvPr>
          <p:cNvPicPr>
            <a:picLocks noChangeAspect="1"/>
          </p:cNvPicPr>
          <p:nvPr/>
        </p:nvPicPr>
        <p:blipFill>
          <a:blip r:embed="rId7"/>
          <a:stretch>
            <a:fillRect/>
          </a:stretch>
        </p:blipFill>
        <p:spPr>
          <a:xfrm>
            <a:off x="304800" y="1802677"/>
            <a:ext cx="3261782" cy="3252645"/>
          </a:xfrm>
          <a:prstGeom prst="rect">
            <a:avLst/>
          </a:prstGeom>
        </p:spPr>
      </p:pic>
      <p:sp>
        <p:nvSpPr>
          <p:cNvPr id="5" name="TextBox 4">
            <a:extLst>
              <a:ext uri="{FF2B5EF4-FFF2-40B4-BE49-F238E27FC236}">
                <a16:creationId xmlns:a16="http://schemas.microsoft.com/office/drawing/2014/main" id="{A462EC48-DA4C-4F2F-929B-3A862A633F8B}"/>
              </a:ext>
            </a:extLst>
          </p:cNvPr>
          <p:cNvSpPr txBox="1"/>
          <p:nvPr/>
        </p:nvSpPr>
        <p:spPr>
          <a:xfrm>
            <a:off x="659249" y="1255798"/>
            <a:ext cx="2339102" cy="338554"/>
          </a:xfrm>
          <a:prstGeom prst="rect">
            <a:avLst/>
          </a:prstGeom>
          <a:noFill/>
        </p:spPr>
        <p:txBody>
          <a:bodyPr wrap="none" rtlCol="0">
            <a:spAutoFit/>
          </a:bodyPr>
          <a:lstStyle/>
          <a:p>
            <a:r>
              <a:rPr lang="en-US" sz="1600" dirty="0"/>
              <a:t>HS search tool upgrade</a:t>
            </a:r>
          </a:p>
        </p:txBody>
      </p:sp>
      <p:sp>
        <p:nvSpPr>
          <p:cNvPr id="7" name="TextBox 6">
            <a:extLst>
              <a:ext uri="{FF2B5EF4-FFF2-40B4-BE49-F238E27FC236}">
                <a16:creationId xmlns:a16="http://schemas.microsoft.com/office/drawing/2014/main" id="{CEDBA3BD-A00A-40F7-B864-2AFAAE38A20A}"/>
              </a:ext>
            </a:extLst>
          </p:cNvPr>
          <p:cNvSpPr txBox="1"/>
          <p:nvPr/>
        </p:nvSpPr>
        <p:spPr>
          <a:xfrm>
            <a:off x="4724400" y="1255798"/>
            <a:ext cx="1752600" cy="338554"/>
          </a:xfrm>
          <a:prstGeom prst="rect">
            <a:avLst/>
          </a:prstGeom>
          <a:noFill/>
        </p:spPr>
        <p:txBody>
          <a:bodyPr wrap="square" rtlCol="0">
            <a:spAutoFit/>
          </a:bodyPr>
          <a:lstStyle/>
          <a:p>
            <a:r>
              <a:rPr lang="en-US" sz="1600" dirty="0"/>
              <a:t>Tracking Feature</a:t>
            </a:r>
          </a:p>
        </p:txBody>
      </p:sp>
      <p:pic>
        <p:nvPicPr>
          <p:cNvPr id="2" name="Picture 1">
            <a:extLst>
              <a:ext uri="{FF2B5EF4-FFF2-40B4-BE49-F238E27FC236}">
                <a16:creationId xmlns:a16="http://schemas.microsoft.com/office/drawing/2014/main" id="{E403D787-4F1C-4EC8-B11E-155604944661}"/>
              </a:ext>
            </a:extLst>
          </p:cNvPr>
          <p:cNvPicPr>
            <a:picLocks noChangeAspect="1"/>
          </p:cNvPicPr>
          <p:nvPr/>
        </p:nvPicPr>
        <p:blipFill>
          <a:blip r:embed="rId8"/>
          <a:stretch>
            <a:fillRect/>
          </a:stretch>
        </p:blipFill>
        <p:spPr>
          <a:xfrm>
            <a:off x="3566582" y="2760456"/>
            <a:ext cx="4202976" cy="1337087"/>
          </a:xfrm>
          <a:prstGeom prst="rect">
            <a:avLst/>
          </a:prstGeom>
        </p:spPr>
      </p:pic>
      <p:sp>
        <p:nvSpPr>
          <p:cNvPr id="6" name="TextBox 5">
            <a:extLst>
              <a:ext uri="{FF2B5EF4-FFF2-40B4-BE49-F238E27FC236}">
                <a16:creationId xmlns:a16="http://schemas.microsoft.com/office/drawing/2014/main" id="{D54CF679-D775-42C3-AFC3-00F7F446BEE0}"/>
              </a:ext>
            </a:extLst>
          </p:cNvPr>
          <p:cNvSpPr txBox="1"/>
          <p:nvPr/>
        </p:nvSpPr>
        <p:spPr>
          <a:xfrm>
            <a:off x="9067800" y="1255798"/>
            <a:ext cx="2212337" cy="338554"/>
          </a:xfrm>
          <a:prstGeom prst="rect">
            <a:avLst/>
          </a:prstGeom>
          <a:noFill/>
        </p:spPr>
        <p:txBody>
          <a:bodyPr wrap="none" rtlCol="0">
            <a:spAutoFit/>
          </a:bodyPr>
          <a:lstStyle/>
          <a:p>
            <a:r>
              <a:rPr lang="en-US" sz="1600" dirty="0"/>
              <a:t>Color-coded App Card</a:t>
            </a:r>
          </a:p>
        </p:txBody>
      </p:sp>
      <p:pic>
        <p:nvPicPr>
          <p:cNvPr id="8" name="Picture 7">
            <a:extLst>
              <a:ext uri="{FF2B5EF4-FFF2-40B4-BE49-F238E27FC236}">
                <a16:creationId xmlns:a16="http://schemas.microsoft.com/office/drawing/2014/main" id="{6A3B99A9-B7BB-419F-A046-55E1C2CFF490}"/>
              </a:ext>
            </a:extLst>
          </p:cNvPr>
          <p:cNvPicPr>
            <a:picLocks noChangeAspect="1"/>
          </p:cNvPicPr>
          <p:nvPr/>
        </p:nvPicPr>
        <p:blipFill>
          <a:blip r:embed="rId9"/>
          <a:stretch>
            <a:fillRect/>
          </a:stretch>
        </p:blipFill>
        <p:spPr>
          <a:xfrm>
            <a:off x="7965141" y="1802676"/>
            <a:ext cx="4034118" cy="2451755"/>
          </a:xfrm>
          <a:prstGeom prst="rect">
            <a:avLst/>
          </a:prstGeom>
        </p:spPr>
      </p:pic>
    </p:spTree>
    <p:extLst>
      <p:ext uri="{BB962C8B-B14F-4D97-AF65-F5344CB8AC3E}">
        <p14:creationId xmlns:p14="http://schemas.microsoft.com/office/powerpoint/2010/main" val="97557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3C2F1D44-AD3D-4754-96B7-F2DB67E24C2E}"/>
              </a:ext>
            </a:extLst>
          </p:cNvPr>
          <p:cNvSpPr>
            <a:spLocks noChangeArrowheads="1"/>
          </p:cNvSpPr>
          <p:nvPr/>
        </p:nvSpPr>
        <p:spPr bwMode="auto">
          <a:xfrm>
            <a:off x="0" y="-13770"/>
            <a:ext cx="9982200" cy="106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endParaRPr lang="en-US" altLang="en-US" dirty="0"/>
          </a:p>
          <a:p>
            <a:pPr lvl="1" eaLnBrk="1" hangingPunct="1">
              <a:lnSpc>
                <a:spcPct val="100000"/>
              </a:lnSpc>
              <a:spcBef>
                <a:spcPct val="0"/>
              </a:spcBef>
              <a:buFont typeface="Arial" panose="020B0604020202020204" pitchFamily="34" charset="0"/>
              <a:buNone/>
            </a:pPr>
            <a:r>
              <a:rPr lang="en-US" altLang="en-US" sz="3200" dirty="0">
                <a:solidFill>
                  <a:srgbClr val="0072BB"/>
                </a:solidFill>
                <a:latin typeface="Century Gothic" panose="020B0502020202020204" pitchFamily="34" charset="0"/>
              </a:rPr>
              <a:t>Takeaways</a:t>
            </a:r>
          </a:p>
        </p:txBody>
      </p:sp>
      <p:grpSp>
        <p:nvGrpSpPr>
          <p:cNvPr id="6148" name="Group 1">
            <a:extLst>
              <a:ext uri="{FF2B5EF4-FFF2-40B4-BE49-F238E27FC236}">
                <a16:creationId xmlns:a16="http://schemas.microsoft.com/office/drawing/2014/main" id="{0AB8E9D0-B042-4A33-9775-9B1B14C241DD}"/>
              </a:ext>
            </a:extLst>
          </p:cNvPr>
          <p:cNvGrpSpPr>
            <a:grpSpLocks/>
          </p:cNvGrpSpPr>
          <p:nvPr/>
        </p:nvGrpSpPr>
        <p:grpSpPr bwMode="auto">
          <a:xfrm>
            <a:off x="0" y="6145213"/>
            <a:ext cx="12192000" cy="712787"/>
            <a:chOff x="0" y="6145212"/>
            <a:chExt cx="12192000" cy="712788"/>
          </a:xfrm>
        </p:grpSpPr>
        <p:pic>
          <p:nvPicPr>
            <p:cNvPr id="6152" name="Picture 2" descr="title">
              <a:extLst>
                <a:ext uri="{FF2B5EF4-FFF2-40B4-BE49-F238E27FC236}">
                  <a16:creationId xmlns:a16="http://schemas.microsoft.com/office/drawing/2014/main" id="{E57206D1-D9EB-4BF3-AA2C-C9EE1C0D2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a:extLst>
                <a:ext uri="{FF2B5EF4-FFF2-40B4-BE49-F238E27FC236}">
                  <a16:creationId xmlns:a16="http://schemas.microsoft.com/office/drawing/2014/main" id="{C6DF53DF-2702-4256-9C90-85252E77D4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9" name="Group 1">
            <a:extLst>
              <a:ext uri="{FF2B5EF4-FFF2-40B4-BE49-F238E27FC236}">
                <a16:creationId xmlns:a16="http://schemas.microsoft.com/office/drawing/2014/main" id="{CE0AA452-04C0-4896-B220-D9924D602879}"/>
              </a:ext>
            </a:extLst>
          </p:cNvPr>
          <p:cNvGrpSpPr>
            <a:grpSpLocks/>
          </p:cNvGrpSpPr>
          <p:nvPr/>
        </p:nvGrpSpPr>
        <p:grpSpPr bwMode="auto">
          <a:xfrm>
            <a:off x="9231313" y="6242050"/>
            <a:ext cx="2120900" cy="565150"/>
            <a:chOff x="7443039" y="5334000"/>
            <a:chExt cx="3148761" cy="838200"/>
          </a:xfrm>
        </p:grpSpPr>
        <p:pic>
          <p:nvPicPr>
            <p:cNvPr id="6150" name="Picture 7" descr="ATD-LeaderCollegeDistinctionLogo2-Fnl (White).png">
              <a:extLst>
                <a:ext uri="{FF2B5EF4-FFF2-40B4-BE49-F238E27FC236}">
                  <a16:creationId xmlns:a16="http://schemas.microsoft.com/office/drawing/2014/main" id="{313C2D87-7D14-41D1-A714-DD13AD933C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73620" y="5410200"/>
              <a:ext cx="1218180" cy="6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2018-Baldrige-Award-Recipient-Logo-CS6.png">
              <a:extLst>
                <a:ext uri="{FF2B5EF4-FFF2-40B4-BE49-F238E27FC236}">
                  <a16:creationId xmlns:a16="http://schemas.microsoft.com/office/drawing/2014/main" id="{0C87AB6D-5B1A-4FAC-A2D3-0F0C91BE63E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43039" y="5334000"/>
              <a:ext cx="154856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CCC9C20A-4689-4D54-ACF4-0BE70245092B}"/>
              </a:ext>
            </a:extLst>
          </p:cNvPr>
          <p:cNvSpPr txBox="1"/>
          <p:nvPr/>
        </p:nvSpPr>
        <p:spPr>
          <a:xfrm>
            <a:off x="838200" y="1676400"/>
            <a:ext cx="7315200" cy="3385542"/>
          </a:xfrm>
          <a:prstGeom prst="rect">
            <a:avLst/>
          </a:prstGeom>
          <a:noFill/>
        </p:spPr>
        <p:txBody>
          <a:bodyPr wrap="square" rtlCol="0">
            <a:spAutoFit/>
          </a:bodyPr>
          <a:lstStyle/>
          <a:p>
            <a:pPr marL="342900" indent="-342900">
              <a:buFont typeface="Wingdings" panose="05000000000000000000" pitchFamily="2" charset="2"/>
              <a:buChar char="Ø"/>
            </a:pPr>
            <a:r>
              <a:rPr lang="en-US" sz="1800" dirty="0"/>
              <a:t>Spring 2022 Application – September 15, 2021 (still on old </a:t>
            </a:r>
            <a:r>
              <a:rPr lang="en-US" sz="1800" dirty="0" err="1"/>
              <a:t>ApplyTexas</a:t>
            </a:r>
            <a:r>
              <a:rPr lang="en-US" sz="1800" dirty="0"/>
              <a:t> site - </a:t>
            </a:r>
            <a:r>
              <a:rPr lang="en-US" sz="1600" dirty="0">
                <a:hlinkClick r:id="rId7"/>
              </a:rPr>
              <a:t>https://www.applytexas.org/adappc/gen/c_start.WBX</a:t>
            </a:r>
            <a:r>
              <a:rPr lang="en-US" sz="1600" dirty="0"/>
              <a:t> ) (Old login)</a:t>
            </a:r>
            <a:br>
              <a:rPr lang="en-US" sz="1800" dirty="0"/>
            </a:br>
            <a:endParaRPr lang="en-US" sz="1800" dirty="0"/>
          </a:p>
          <a:p>
            <a:pPr marL="342900" indent="-342900">
              <a:buFont typeface="Wingdings" panose="05000000000000000000" pitchFamily="2" charset="2"/>
              <a:buChar char="Ø"/>
            </a:pPr>
            <a:r>
              <a:rPr lang="en-US" sz="1800" dirty="0"/>
              <a:t>Summer 2022 and Fall 2022 Applications – October 15, 2021 (new site - </a:t>
            </a:r>
            <a:r>
              <a:rPr lang="en-US" sz="1800" dirty="0">
                <a:hlinkClick r:id="rId8"/>
              </a:rPr>
              <a:t>https://goapplytexas.org/</a:t>
            </a:r>
            <a:r>
              <a:rPr lang="en-US" sz="1800" dirty="0"/>
              <a:t> )(New login)</a:t>
            </a:r>
            <a:br>
              <a:rPr lang="en-US" sz="1800" dirty="0"/>
            </a:br>
            <a:endParaRPr lang="en-US" sz="1800" dirty="0"/>
          </a:p>
          <a:p>
            <a:pPr marL="342900" indent="-342900">
              <a:buFont typeface="Wingdings" panose="05000000000000000000" pitchFamily="2" charset="2"/>
              <a:buChar char="Ø"/>
            </a:pPr>
            <a:r>
              <a:rPr lang="en-US" sz="1800" dirty="0"/>
              <a:t>Upgrades will be launched with Summer 2022 application for Alamo Colleges</a:t>
            </a:r>
            <a:br>
              <a:rPr lang="en-US" sz="1800" dirty="0"/>
            </a:br>
            <a:endParaRPr lang="en-US" sz="1800" dirty="0"/>
          </a:p>
          <a:p>
            <a:pPr marL="342900" indent="-342900">
              <a:buFont typeface="Wingdings" panose="05000000000000000000" pitchFamily="2" charset="2"/>
              <a:buChar char="Ø"/>
            </a:pPr>
            <a:r>
              <a:rPr lang="en-US" sz="1800" dirty="0"/>
              <a:t>Prospective student users will need to create new login credentials to establish a profile within new environment (Oct. 15)</a:t>
            </a:r>
          </a:p>
        </p:txBody>
      </p:sp>
    </p:spTree>
    <p:extLst>
      <p:ext uri="{BB962C8B-B14F-4D97-AF65-F5344CB8AC3E}">
        <p14:creationId xmlns:p14="http://schemas.microsoft.com/office/powerpoint/2010/main" val="48620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3C2F1D44-AD3D-4754-96B7-F2DB67E24C2E}"/>
              </a:ext>
            </a:extLst>
          </p:cNvPr>
          <p:cNvSpPr>
            <a:spLocks noChangeArrowheads="1"/>
          </p:cNvSpPr>
          <p:nvPr/>
        </p:nvSpPr>
        <p:spPr bwMode="auto">
          <a:xfrm>
            <a:off x="0" y="-13770"/>
            <a:ext cx="9982200" cy="106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endParaRPr lang="en-US" altLang="en-US" dirty="0"/>
          </a:p>
          <a:p>
            <a:pPr lvl="1" eaLnBrk="1" hangingPunct="1">
              <a:lnSpc>
                <a:spcPct val="100000"/>
              </a:lnSpc>
              <a:spcBef>
                <a:spcPct val="0"/>
              </a:spcBef>
              <a:buFont typeface="Arial" panose="020B0604020202020204" pitchFamily="34" charset="0"/>
              <a:buNone/>
            </a:pPr>
            <a:r>
              <a:rPr lang="en-US" altLang="en-US" sz="3200" dirty="0">
                <a:solidFill>
                  <a:srgbClr val="0072BB"/>
                </a:solidFill>
                <a:latin typeface="Century Gothic" panose="020B0502020202020204" pitchFamily="34" charset="0"/>
              </a:rPr>
              <a:t>Helpful Resources</a:t>
            </a:r>
          </a:p>
        </p:txBody>
      </p:sp>
      <p:grpSp>
        <p:nvGrpSpPr>
          <p:cNvPr id="6148" name="Group 1">
            <a:extLst>
              <a:ext uri="{FF2B5EF4-FFF2-40B4-BE49-F238E27FC236}">
                <a16:creationId xmlns:a16="http://schemas.microsoft.com/office/drawing/2014/main" id="{0AB8E9D0-B042-4A33-9775-9B1B14C241DD}"/>
              </a:ext>
            </a:extLst>
          </p:cNvPr>
          <p:cNvGrpSpPr>
            <a:grpSpLocks/>
          </p:cNvGrpSpPr>
          <p:nvPr/>
        </p:nvGrpSpPr>
        <p:grpSpPr bwMode="auto">
          <a:xfrm>
            <a:off x="0" y="6145213"/>
            <a:ext cx="12192000" cy="712787"/>
            <a:chOff x="0" y="6145212"/>
            <a:chExt cx="12192000" cy="712788"/>
          </a:xfrm>
        </p:grpSpPr>
        <p:pic>
          <p:nvPicPr>
            <p:cNvPr id="6152" name="Picture 2" descr="title">
              <a:extLst>
                <a:ext uri="{FF2B5EF4-FFF2-40B4-BE49-F238E27FC236}">
                  <a16:creationId xmlns:a16="http://schemas.microsoft.com/office/drawing/2014/main" id="{E57206D1-D9EB-4BF3-AA2C-C9EE1C0D2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a:extLst>
                <a:ext uri="{FF2B5EF4-FFF2-40B4-BE49-F238E27FC236}">
                  <a16:creationId xmlns:a16="http://schemas.microsoft.com/office/drawing/2014/main" id="{C6DF53DF-2702-4256-9C90-85252E77D4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9" name="Group 1">
            <a:extLst>
              <a:ext uri="{FF2B5EF4-FFF2-40B4-BE49-F238E27FC236}">
                <a16:creationId xmlns:a16="http://schemas.microsoft.com/office/drawing/2014/main" id="{CE0AA452-04C0-4896-B220-D9924D602879}"/>
              </a:ext>
            </a:extLst>
          </p:cNvPr>
          <p:cNvGrpSpPr>
            <a:grpSpLocks/>
          </p:cNvGrpSpPr>
          <p:nvPr/>
        </p:nvGrpSpPr>
        <p:grpSpPr bwMode="auto">
          <a:xfrm>
            <a:off x="9231313" y="6242050"/>
            <a:ext cx="2120900" cy="565150"/>
            <a:chOff x="7443039" y="5334000"/>
            <a:chExt cx="3148761" cy="838200"/>
          </a:xfrm>
        </p:grpSpPr>
        <p:pic>
          <p:nvPicPr>
            <p:cNvPr id="6150" name="Picture 7" descr="ATD-LeaderCollegeDistinctionLogo2-Fnl (White).png">
              <a:extLst>
                <a:ext uri="{FF2B5EF4-FFF2-40B4-BE49-F238E27FC236}">
                  <a16:creationId xmlns:a16="http://schemas.microsoft.com/office/drawing/2014/main" id="{313C2D87-7D14-41D1-A714-DD13AD933C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73620" y="5410200"/>
              <a:ext cx="1218180" cy="6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2018-Baldrige-Award-Recipient-Logo-CS6.png">
              <a:extLst>
                <a:ext uri="{FF2B5EF4-FFF2-40B4-BE49-F238E27FC236}">
                  <a16:creationId xmlns:a16="http://schemas.microsoft.com/office/drawing/2014/main" id="{0C87AB6D-5B1A-4FAC-A2D3-0F0C91BE63E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43039" y="5334000"/>
              <a:ext cx="154856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01A55911-BBD0-404C-A6AB-73D4C259833B}"/>
              </a:ext>
            </a:extLst>
          </p:cNvPr>
          <p:cNvSpPr txBox="1"/>
          <p:nvPr/>
        </p:nvSpPr>
        <p:spPr>
          <a:xfrm>
            <a:off x="533400" y="1047474"/>
            <a:ext cx="102108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t>ApplyTexas New Application</a:t>
            </a:r>
          </a:p>
          <a:p>
            <a:pPr marL="800100" lvl="1" indent="-342900">
              <a:buFont typeface="Arial" panose="020B0604020202020204" pitchFamily="34" charset="0"/>
              <a:buChar char="•"/>
            </a:pPr>
            <a:r>
              <a:rPr lang="en-US" dirty="0"/>
              <a:t>CSI Public Information site</a:t>
            </a:r>
          </a:p>
          <a:p>
            <a:pPr marL="342900" indent="-342900">
              <a:buFont typeface="Arial" panose="020B0604020202020204" pitchFamily="34" charset="0"/>
              <a:buChar char="•"/>
            </a:pPr>
            <a:r>
              <a:rPr lang="en-US" dirty="0"/>
              <a:t>New ApplyTexas application site - </a:t>
            </a:r>
            <a:r>
              <a:rPr lang="en-US" dirty="0">
                <a:hlinkClick r:id="rId7"/>
              </a:rPr>
              <a:t>https://goapplytexas.org/</a:t>
            </a:r>
            <a:endParaRPr lang="en-US" dirty="0"/>
          </a:p>
        </p:txBody>
      </p:sp>
    </p:spTree>
    <p:extLst>
      <p:ext uri="{BB962C8B-B14F-4D97-AF65-F5344CB8AC3E}">
        <p14:creationId xmlns:p14="http://schemas.microsoft.com/office/powerpoint/2010/main" val="303602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tle">
            <a:extLst>
              <a:ext uri="{FF2B5EF4-FFF2-40B4-BE49-F238E27FC236}">
                <a16:creationId xmlns:a16="http://schemas.microsoft.com/office/drawing/2014/main" id="{6C91988D-8D3C-4656-AC7A-AA56070E2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a:extLst>
              <a:ext uri="{FF2B5EF4-FFF2-40B4-BE49-F238E27FC236}">
                <a16:creationId xmlns:a16="http://schemas.microsoft.com/office/drawing/2014/main" id="{A7322CDF-5333-4437-9ECF-BCB069848777}"/>
              </a:ext>
            </a:extLst>
          </p:cNvPr>
          <p:cNvSpPr txBox="1">
            <a:spLocks noChangeArrowheads="1"/>
          </p:cNvSpPr>
          <p:nvPr/>
        </p:nvSpPr>
        <p:spPr bwMode="auto">
          <a:xfrm>
            <a:off x="2576513" y="12446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50000"/>
              </a:spcBef>
              <a:buFontTx/>
              <a:buNone/>
            </a:pPr>
            <a:r>
              <a:rPr lang="en-US" altLang="en-US" sz="3200">
                <a:solidFill>
                  <a:schemeClr val="bg1"/>
                </a:solidFill>
                <a:latin typeface="Century Gothic" panose="020B0502020202020204" pitchFamily="34" charset="0"/>
              </a:rPr>
              <a:t>Thank you! </a:t>
            </a:r>
          </a:p>
        </p:txBody>
      </p:sp>
      <p:pic>
        <p:nvPicPr>
          <p:cNvPr id="14340" name="Picture 7">
            <a:extLst>
              <a:ext uri="{FF2B5EF4-FFF2-40B4-BE49-F238E27FC236}">
                <a16:creationId xmlns:a16="http://schemas.microsoft.com/office/drawing/2014/main" id="{B0FF7E7F-7033-4A4D-AE2E-9AD499F840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0063" y="3657600"/>
            <a:ext cx="346392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ATD-LeaderCollegeDistinctionLogo2-Fnl (White).png">
            <a:extLst>
              <a:ext uri="{FF2B5EF4-FFF2-40B4-BE49-F238E27FC236}">
                <a16:creationId xmlns:a16="http://schemas.microsoft.com/office/drawing/2014/main" id="{3DB1E6E9-AD4D-468B-AC2E-D18AD7ECEA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00" y="5105400"/>
            <a:ext cx="12176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2652928C-7D49-42D4-A525-D83965892C25}"/>
              </a:ext>
            </a:extLst>
          </p:cNvPr>
          <p:cNvCxnSpPr/>
          <p:nvPr/>
        </p:nvCxnSpPr>
        <p:spPr>
          <a:xfrm>
            <a:off x="4062413" y="4953000"/>
            <a:ext cx="3733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B51526D-775F-49FF-9BF7-D04E19AD5D06}"/>
              </a:ext>
            </a:extLst>
          </p:cNvPr>
          <p:cNvCxnSpPr/>
          <p:nvPr/>
        </p:nvCxnSpPr>
        <p:spPr>
          <a:xfrm>
            <a:off x="4062413" y="5943600"/>
            <a:ext cx="3733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4344" name="Picture 8" descr="2018-Baldrige-Award-Recipient-Logo-CS6.png">
            <a:extLst>
              <a:ext uri="{FF2B5EF4-FFF2-40B4-BE49-F238E27FC236}">
                <a16:creationId xmlns:a16="http://schemas.microsoft.com/office/drawing/2014/main" id="{23BD20BC-DA08-4FA1-9014-201D867215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029200"/>
            <a:ext cx="1547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16691</TotalTime>
  <Words>460</Words>
  <Application>Microsoft Office PowerPoint</Application>
  <PresentationFormat>Widescreen</PresentationFormat>
  <Paragraphs>62</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MS PGothic</vt: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Anderson Marketing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marketing</dc:creator>
  <cp:lastModifiedBy>Darnelle Hurtado</cp:lastModifiedBy>
  <cp:revision>321</cp:revision>
  <cp:lastPrinted>2018-12-03T20:28:30Z</cp:lastPrinted>
  <dcterms:created xsi:type="dcterms:W3CDTF">2009-10-08T21:38:11Z</dcterms:created>
  <dcterms:modified xsi:type="dcterms:W3CDTF">2021-09-14T20:42:43Z</dcterms:modified>
</cp:coreProperties>
</file>