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media/image29.jpg" ContentType="image/jpeg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46.jpg" ContentType="image/jpeg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4"/>
  </p:sldMasterIdLst>
  <p:notesMasterIdLst>
    <p:notesMasterId r:id="rId27"/>
  </p:notesMasterIdLst>
  <p:handoutMasterIdLst>
    <p:handoutMasterId r:id="rId28"/>
  </p:handoutMasterIdLst>
  <p:sldIdLst>
    <p:sldId id="262" r:id="rId5"/>
    <p:sldId id="374" r:id="rId6"/>
    <p:sldId id="372" r:id="rId7"/>
    <p:sldId id="367" r:id="rId8"/>
    <p:sldId id="373" r:id="rId9"/>
    <p:sldId id="811" r:id="rId10"/>
    <p:sldId id="297" r:id="rId11"/>
    <p:sldId id="371" r:id="rId12"/>
    <p:sldId id="816" r:id="rId13"/>
    <p:sldId id="817" r:id="rId14"/>
    <p:sldId id="375" r:id="rId15"/>
    <p:sldId id="376" r:id="rId16"/>
    <p:sldId id="814" r:id="rId17"/>
    <p:sldId id="385" r:id="rId18"/>
    <p:sldId id="377" r:id="rId19"/>
    <p:sldId id="383" r:id="rId20"/>
    <p:sldId id="378" r:id="rId21"/>
    <p:sldId id="384" r:id="rId22"/>
    <p:sldId id="379" r:id="rId23"/>
    <p:sldId id="380" r:id="rId24"/>
    <p:sldId id="381" r:id="rId25"/>
    <p:sldId id="285" r:id="rId2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96"/>
    <a:srgbClr val="81B855"/>
    <a:srgbClr val="854D94"/>
    <a:srgbClr val="44968D"/>
    <a:srgbClr val="D53730"/>
    <a:srgbClr val="0070B9"/>
    <a:srgbClr val="006350"/>
    <a:srgbClr val="1F5945"/>
    <a:srgbClr val="2A7051"/>
    <a:srgbClr val="BAD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88B2DE-1D35-4686-A1AE-8ECA68E88E9C}" v="81" dt="2025-05-05T13:31:54.8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3"/>
    <p:restoredTop sz="84652" autoAdjust="0"/>
  </p:normalViewPr>
  <p:slideViewPr>
    <p:cSldViewPr>
      <p:cViewPr varScale="1">
        <p:scale>
          <a:sx n="94" d="100"/>
          <a:sy n="94" d="100"/>
        </p:scale>
        <p:origin x="142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pos, Evelyn J" userId="47c3aa0b-b190-4973-aa11-3e69af0137c8" providerId="ADAL" clId="{2C88B2DE-1D35-4686-A1AE-8ECA68E88E9C}"/>
    <pc:docChg chg="undo redo custSel modSld">
      <pc:chgData name="Campos, Evelyn J" userId="47c3aa0b-b190-4973-aa11-3e69af0137c8" providerId="ADAL" clId="{2C88B2DE-1D35-4686-A1AE-8ECA68E88E9C}" dt="2025-05-05T13:37:37.764" v="1498" actId="478"/>
      <pc:docMkLst>
        <pc:docMk/>
      </pc:docMkLst>
      <pc:sldChg chg="modSp mod modNotesTx">
        <pc:chgData name="Campos, Evelyn J" userId="47c3aa0b-b190-4973-aa11-3e69af0137c8" providerId="ADAL" clId="{2C88B2DE-1D35-4686-A1AE-8ECA68E88E9C}" dt="2025-05-05T13:29:16.009" v="1457" actId="1076"/>
        <pc:sldMkLst>
          <pc:docMk/>
          <pc:sldMk cId="0" sldId="262"/>
        </pc:sldMkLst>
        <pc:spChg chg="mod">
          <ac:chgData name="Campos, Evelyn J" userId="47c3aa0b-b190-4973-aa11-3e69af0137c8" providerId="ADAL" clId="{2C88B2DE-1D35-4686-A1AE-8ECA68E88E9C}" dt="2025-05-05T13:29:16.009" v="1457" actId="1076"/>
          <ac:spMkLst>
            <pc:docMk/>
            <pc:sldMk cId="0" sldId="262"/>
            <ac:spMk id="2" creationId="{7C8FAFE2-C481-962C-081B-212A3D31F46F}"/>
          </ac:spMkLst>
        </pc:spChg>
      </pc:sldChg>
      <pc:sldChg chg="modNotesTx">
        <pc:chgData name="Campos, Evelyn J" userId="47c3aa0b-b190-4973-aa11-3e69af0137c8" providerId="ADAL" clId="{2C88B2DE-1D35-4686-A1AE-8ECA68E88E9C}" dt="2025-03-17T18:30:41.198" v="249" actId="20577"/>
        <pc:sldMkLst>
          <pc:docMk/>
          <pc:sldMk cId="0" sldId="285"/>
        </pc:sldMkLst>
      </pc:sldChg>
      <pc:sldChg chg="delSp modSp mod delAnim modNotesTx">
        <pc:chgData name="Campos, Evelyn J" userId="47c3aa0b-b190-4973-aa11-3e69af0137c8" providerId="ADAL" clId="{2C88B2DE-1D35-4686-A1AE-8ECA68E88E9C}" dt="2025-05-05T13:31:42.787" v="1470" actId="6549"/>
        <pc:sldMkLst>
          <pc:docMk/>
          <pc:sldMk cId="4101074327" sldId="297"/>
        </pc:sldMkLst>
        <pc:graphicFrameChg chg="mod">
          <ac:chgData name="Campos, Evelyn J" userId="47c3aa0b-b190-4973-aa11-3e69af0137c8" providerId="ADAL" clId="{2C88B2DE-1D35-4686-A1AE-8ECA68E88E9C}" dt="2025-03-17T18:20:41.693" v="116"/>
          <ac:graphicFrameMkLst>
            <pc:docMk/>
            <pc:sldMk cId="4101074327" sldId="297"/>
            <ac:graphicFrameMk id="38" creationId="{CD995857-AA78-852A-0D13-F5B921852BD3}"/>
          </ac:graphicFrameMkLst>
        </pc:graphicFrameChg>
        <pc:picChg chg="del">
          <ac:chgData name="Campos, Evelyn J" userId="47c3aa0b-b190-4973-aa11-3e69af0137c8" providerId="ADAL" clId="{2C88B2DE-1D35-4686-A1AE-8ECA68E88E9C}" dt="2025-05-05T13:31:39.595" v="1469" actId="478"/>
          <ac:picMkLst>
            <pc:docMk/>
            <pc:sldMk cId="4101074327" sldId="297"/>
            <ac:picMk id="36" creationId="{37D44A19-21CB-2778-62EF-8DC745683B67}"/>
          </ac:picMkLst>
        </pc:picChg>
      </pc:sldChg>
      <pc:sldChg chg="addSp delSp modSp mod delAnim modNotesTx">
        <pc:chgData name="Campos, Evelyn J" userId="47c3aa0b-b190-4973-aa11-3e69af0137c8" providerId="ADAL" clId="{2C88B2DE-1D35-4686-A1AE-8ECA68E88E9C}" dt="2025-05-05T13:30:37.976" v="1462" actId="6549"/>
        <pc:sldMkLst>
          <pc:docMk/>
          <pc:sldMk cId="1781799032" sldId="367"/>
        </pc:sldMkLst>
        <pc:spChg chg="add del mod">
          <ac:chgData name="Campos, Evelyn J" userId="47c3aa0b-b190-4973-aa11-3e69af0137c8" providerId="ADAL" clId="{2C88B2DE-1D35-4686-A1AE-8ECA68E88E9C}" dt="2025-04-14T15:18:42.237" v="855" actId="478"/>
          <ac:spMkLst>
            <pc:docMk/>
            <pc:sldMk cId="1781799032" sldId="367"/>
            <ac:spMk id="5" creationId="{4D0FD1D5-6765-384A-6D66-BB18A42B7A05}"/>
          </ac:spMkLst>
        </pc:spChg>
        <pc:picChg chg="del">
          <ac:chgData name="Campos, Evelyn J" userId="47c3aa0b-b190-4973-aa11-3e69af0137c8" providerId="ADAL" clId="{2C88B2DE-1D35-4686-A1AE-8ECA68E88E9C}" dt="2025-05-05T13:30:32.224" v="1461" actId="478"/>
          <ac:picMkLst>
            <pc:docMk/>
            <pc:sldMk cId="1781799032" sldId="367"/>
            <ac:picMk id="6" creationId="{FB04A39E-CA05-D1D0-5ED8-A0DB3B9EAF72}"/>
          </ac:picMkLst>
        </pc:picChg>
        <pc:picChg chg="add mod">
          <ac:chgData name="Campos, Evelyn J" userId="47c3aa0b-b190-4973-aa11-3e69af0137c8" providerId="ADAL" clId="{2C88B2DE-1D35-4686-A1AE-8ECA68E88E9C}" dt="2025-03-17T20:09:25.828" v="781" actId="1076"/>
          <ac:picMkLst>
            <pc:docMk/>
            <pc:sldMk cId="1781799032" sldId="367"/>
            <ac:picMk id="10" creationId="{B6768057-536D-35E3-8AC7-94887FCA13FF}"/>
          </ac:picMkLst>
        </pc:picChg>
        <pc:picChg chg="add mod">
          <ac:chgData name="Campos, Evelyn J" userId="47c3aa0b-b190-4973-aa11-3e69af0137c8" providerId="ADAL" clId="{2C88B2DE-1D35-4686-A1AE-8ECA68E88E9C}" dt="2025-04-14T15:20:26.110" v="876" actId="1076"/>
          <ac:picMkLst>
            <pc:docMk/>
            <pc:sldMk cId="1781799032" sldId="367"/>
            <ac:picMk id="12" creationId="{0A28A772-DEFE-4547-A990-2C304C51E771}"/>
          </ac:picMkLst>
        </pc:picChg>
        <pc:picChg chg="add mod modCrop">
          <ac:chgData name="Campos, Evelyn J" userId="47c3aa0b-b190-4973-aa11-3e69af0137c8" providerId="ADAL" clId="{2C88B2DE-1D35-4686-A1AE-8ECA68E88E9C}" dt="2025-05-05T13:30:13.056" v="1460" actId="1076"/>
          <ac:picMkLst>
            <pc:docMk/>
            <pc:sldMk cId="1781799032" sldId="367"/>
            <ac:picMk id="14" creationId="{92273727-C05D-0718-AF2A-407A67449C6A}"/>
          </ac:picMkLst>
        </pc:picChg>
        <pc:picChg chg="add mod ord">
          <ac:chgData name="Campos, Evelyn J" userId="47c3aa0b-b190-4973-aa11-3e69af0137c8" providerId="ADAL" clId="{2C88B2DE-1D35-4686-A1AE-8ECA68E88E9C}" dt="2025-04-14T15:20:07.093" v="873" actId="166"/>
          <ac:picMkLst>
            <pc:docMk/>
            <pc:sldMk cId="1781799032" sldId="367"/>
            <ac:picMk id="16" creationId="{8650FEF2-5EB5-D9A4-1AB8-DE9BC11751F6}"/>
          </ac:picMkLst>
        </pc:picChg>
        <pc:picChg chg="add del mod">
          <ac:chgData name="Campos, Evelyn J" userId="47c3aa0b-b190-4973-aa11-3e69af0137c8" providerId="ADAL" clId="{2C88B2DE-1D35-4686-A1AE-8ECA68E88E9C}" dt="2025-04-14T15:17:36.298" v="841" actId="478"/>
          <ac:picMkLst>
            <pc:docMk/>
            <pc:sldMk cId="1781799032" sldId="367"/>
            <ac:picMk id="17" creationId="{142D782F-046A-4347-8ACD-044EC9E9E882}"/>
          </ac:picMkLst>
        </pc:picChg>
        <pc:picChg chg="add mod">
          <ac:chgData name="Campos, Evelyn J" userId="47c3aa0b-b190-4973-aa11-3e69af0137c8" providerId="ADAL" clId="{2C88B2DE-1D35-4686-A1AE-8ECA68E88E9C}" dt="2025-04-14T15:20:28.340" v="878" actId="14100"/>
          <ac:picMkLst>
            <pc:docMk/>
            <pc:sldMk cId="1781799032" sldId="367"/>
            <ac:picMk id="1028" creationId="{37B107F8-856B-74AD-6BC7-C05F92569A7A}"/>
          </ac:picMkLst>
        </pc:picChg>
        <pc:picChg chg="add mod">
          <ac:chgData name="Campos, Evelyn J" userId="47c3aa0b-b190-4973-aa11-3e69af0137c8" providerId="ADAL" clId="{2C88B2DE-1D35-4686-A1AE-8ECA68E88E9C}" dt="2025-04-14T15:19:49.216" v="870" actId="14100"/>
          <ac:picMkLst>
            <pc:docMk/>
            <pc:sldMk cId="1781799032" sldId="367"/>
            <ac:picMk id="1032" creationId="{114D9D61-CFA2-3413-5A21-D8B49EE400EE}"/>
          </ac:picMkLst>
        </pc:picChg>
      </pc:sldChg>
      <pc:sldChg chg="modSp modNotesTx">
        <pc:chgData name="Campos, Evelyn J" userId="47c3aa0b-b190-4973-aa11-3e69af0137c8" providerId="ADAL" clId="{2C88B2DE-1D35-4686-A1AE-8ECA68E88E9C}" dt="2025-05-05T13:32:19.552" v="1473" actId="6549"/>
        <pc:sldMkLst>
          <pc:docMk/>
          <pc:sldMk cId="3307602259" sldId="371"/>
        </pc:sldMkLst>
        <pc:spChg chg="mod">
          <ac:chgData name="Campos, Evelyn J" userId="47c3aa0b-b190-4973-aa11-3e69af0137c8" providerId="ADAL" clId="{2C88B2DE-1D35-4686-A1AE-8ECA68E88E9C}" dt="2025-05-05T13:31:54.839" v="1471" actId="1076"/>
          <ac:spMkLst>
            <pc:docMk/>
            <pc:sldMk cId="3307602259" sldId="371"/>
            <ac:spMk id="3" creationId="{4A350BAE-37B4-16D3-E0CE-27678DCB13E7}"/>
          </ac:spMkLst>
        </pc:spChg>
      </pc:sldChg>
      <pc:sldChg chg="delSp modSp mod delAnim modNotesTx">
        <pc:chgData name="Campos, Evelyn J" userId="47c3aa0b-b190-4973-aa11-3e69af0137c8" providerId="ADAL" clId="{2C88B2DE-1D35-4686-A1AE-8ECA68E88E9C}" dt="2025-05-05T13:30:44.720" v="1464" actId="6549"/>
        <pc:sldMkLst>
          <pc:docMk/>
          <pc:sldMk cId="3160390753" sldId="372"/>
        </pc:sldMkLst>
        <pc:spChg chg="mod">
          <ac:chgData name="Campos, Evelyn J" userId="47c3aa0b-b190-4973-aa11-3e69af0137c8" providerId="ADAL" clId="{2C88B2DE-1D35-4686-A1AE-8ECA68E88E9C}" dt="2025-05-05T13:29:48.610" v="1459" actId="20577"/>
          <ac:spMkLst>
            <pc:docMk/>
            <pc:sldMk cId="3160390753" sldId="372"/>
            <ac:spMk id="7" creationId="{75526755-235D-42DB-94C7-444A3436A7EA}"/>
          </ac:spMkLst>
        </pc:spChg>
        <pc:picChg chg="del">
          <ac:chgData name="Campos, Evelyn J" userId="47c3aa0b-b190-4973-aa11-3e69af0137c8" providerId="ADAL" clId="{2C88B2DE-1D35-4686-A1AE-8ECA68E88E9C}" dt="2025-05-05T13:30:41.835" v="1463" actId="478"/>
          <ac:picMkLst>
            <pc:docMk/>
            <pc:sldMk cId="3160390753" sldId="372"/>
            <ac:picMk id="6" creationId="{B9FA3582-C321-31F9-BCF8-BABEE95F3A85}"/>
          </ac:picMkLst>
        </pc:picChg>
      </pc:sldChg>
      <pc:sldChg chg="addSp delSp modSp mod delAnim modNotesTx">
        <pc:chgData name="Campos, Evelyn J" userId="47c3aa0b-b190-4973-aa11-3e69af0137c8" providerId="ADAL" clId="{2C88B2DE-1D35-4686-A1AE-8ECA68E88E9C}" dt="2025-05-05T13:30:51.614" v="1466" actId="478"/>
        <pc:sldMkLst>
          <pc:docMk/>
          <pc:sldMk cId="2516149926" sldId="373"/>
        </pc:sldMkLst>
        <pc:spChg chg="mod">
          <ac:chgData name="Campos, Evelyn J" userId="47c3aa0b-b190-4973-aa11-3e69af0137c8" providerId="ADAL" clId="{2C88B2DE-1D35-4686-A1AE-8ECA68E88E9C}" dt="2025-03-03T17:43:56.212" v="87" actId="20577"/>
          <ac:spMkLst>
            <pc:docMk/>
            <pc:sldMk cId="2516149926" sldId="373"/>
            <ac:spMk id="16" creationId="{3ABAC7BD-118B-8A93-CE77-6BCC09520297}"/>
          </ac:spMkLst>
        </pc:spChg>
        <pc:picChg chg="del mod">
          <ac:chgData name="Campos, Evelyn J" userId="47c3aa0b-b190-4973-aa11-3e69af0137c8" providerId="ADAL" clId="{2C88B2DE-1D35-4686-A1AE-8ECA68E88E9C}" dt="2025-05-05T13:30:51.614" v="1466" actId="478"/>
          <ac:picMkLst>
            <pc:docMk/>
            <pc:sldMk cId="2516149926" sldId="373"/>
            <ac:picMk id="24" creationId="{C6FD4BD6-70B2-F500-5EB9-7A76B8168F42}"/>
          </ac:picMkLst>
        </pc:picChg>
      </pc:sldChg>
      <pc:sldChg chg="addSp delSp modSp mod delAnim modNotesTx">
        <pc:chgData name="Campos, Evelyn J" userId="47c3aa0b-b190-4973-aa11-3e69af0137c8" providerId="ADAL" clId="{2C88B2DE-1D35-4686-A1AE-8ECA68E88E9C}" dt="2025-05-05T13:28:55.980" v="1454" actId="478"/>
        <pc:sldMkLst>
          <pc:docMk/>
          <pc:sldMk cId="1472853488" sldId="374"/>
        </pc:sldMkLst>
        <pc:picChg chg="del">
          <ac:chgData name="Campos, Evelyn J" userId="47c3aa0b-b190-4973-aa11-3e69af0137c8" providerId="ADAL" clId="{2C88B2DE-1D35-4686-A1AE-8ECA68E88E9C}" dt="2025-05-05T13:28:55.980" v="1454" actId="478"/>
          <ac:picMkLst>
            <pc:docMk/>
            <pc:sldMk cId="1472853488" sldId="374"/>
            <ac:picMk id="8" creationId="{7BEE9EB5-BA7B-2165-6BA8-2BC2B4F636F5}"/>
          </ac:picMkLst>
        </pc:picChg>
        <pc:picChg chg="mod">
          <ac:chgData name="Campos, Evelyn J" userId="47c3aa0b-b190-4973-aa11-3e69af0137c8" providerId="ADAL" clId="{2C88B2DE-1D35-4686-A1AE-8ECA68E88E9C}" dt="2025-03-17T19:55:03.571" v="288" actId="1076"/>
          <ac:picMkLst>
            <pc:docMk/>
            <pc:sldMk cId="1472853488" sldId="374"/>
            <ac:picMk id="10" creationId="{32897EBC-B62A-8786-20DA-E4C307B2001A}"/>
          </ac:picMkLst>
        </pc:picChg>
        <pc:picChg chg="add mod modCrop">
          <ac:chgData name="Campos, Evelyn J" userId="47c3aa0b-b190-4973-aa11-3e69af0137c8" providerId="ADAL" clId="{2C88B2DE-1D35-4686-A1AE-8ECA68E88E9C}" dt="2025-03-17T19:16:34.770" v="287" actId="1076"/>
          <ac:picMkLst>
            <pc:docMk/>
            <pc:sldMk cId="1472853488" sldId="374"/>
            <ac:picMk id="12" creationId="{3B97A9F2-991F-79C1-E04A-F4B32AFDD549}"/>
          </ac:picMkLst>
        </pc:picChg>
      </pc:sldChg>
      <pc:sldChg chg="delSp modSp mod delAnim">
        <pc:chgData name="Campos, Evelyn J" userId="47c3aa0b-b190-4973-aa11-3e69af0137c8" providerId="ADAL" clId="{2C88B2DE-1D35-4686-A1AE-8ECA68E88E9C}" dt="2025-05-05T13:32:32.141" v="1475" actId="478"/>
        <pc:sldMkLst>
          <pc:docMk/>
          <pc:sldMk cId="2927754859" sldId="375"/>
        </pc:sldMkLst>
        <pc:spChg chg="mod">
          <ac:chgData name="Campos, Evelyn J" userId="47c3aa0b-b190-4973-aa11-3e69af0137c8" providerId="ADAL" clId="{2C88B2DE-1D35-4686-A1AE-8ECA68E88E9C}" dt="2025-03-03T16:44:02.413" v="8" actId="1076"/>
          <ac:spMkLst>
            <pc:docMk/>
            <pc:sldMk cId="2927754859" sldId="375"/>
            <ac:spMk id="7" creationId="{3496C31B-FCBD-E41B-89B8-8272DFF644E5}"/>
          </ac:spMkLst>
        </pc:spChg>
        <pc:picChg chg="del">
          <ac:chgData name="Campos, Evelyn J" userId="47c3aa0b-b190-4973-aa11-3e69af0137c8" providerId="ADAL" clId="{2C88B2DE-1D35-4686-A1AE-8ECA68E88E9C}" dt="2025-05-05T13:32:32.141" v="1475" actId="478"/>
          <ac:picMkLst>
            <pc:docMk/>
            <pc:sldMk cId="2927754859" sldId="375"/>
            <ac:picMk id="17" creationId="{E09F3F30-4331-7033-1758-114EFF795BF3}"/>
          </ac:picMkLst>
        </pc:picChg>
      </pc:sldChg>
      <pc:sldChg chg="addSp delSp modSp mod delAnim">
        <pc:chgData name="Campos, Evelyn J" userId="47c3aa0b-b190-4973-aa11-3e69af0137c8" providerId="ADAL" clId="{2C88B2DE-1D35-4686-A1AE-8ECA68E88E9C}" dt="2025-05-05T13:32:47.819" v="1476" actId="478"/>
        <pc:sldMkLst>
          <pc:docMk/>
          <pc:sldMk cId="184319577" sldId="376"/>
        </pc:sldMkLst>
        <pc:spChg chg="mod ord">
          <ac:chgData name="Campos, Evelyn J" userId="47c3aa0b-b190-4973-aa11-3e69af0137c8" providerId="ADAL" clId="{2C88B2DE-1D35-4686-A1AE-8ECA68E88E9C}" dt="2025-04-28T12:58:24.127" v="1369" actId="1076"/>
          <ac:spMkLst>
            <pc:docMk/>
            <pc:sldMk cId="184319577" sldId="376"/>
            <ac:spMk id="23" creationId="{F5C0D9CF-DB9B-9BB1-1851-3B844425385A}"/>
          </ac:spMkLst>
        </pc:spChg>
        <pc:picChg chg="add mod modCrop">
          <ac:chgData name="Campos, Evelyn J" userId="47c3aa0b-b190-4973-aa11-3e69af0137c8" providerId="ADAL" clId="{2C88B2DE-1D35-4686-A1AE-8ECA68E88E9C}" dt="2025-04-28T12:56:44.153" v="1367" actId="14100"/>
          <ac:picMkLst>
            <pc:docMk/>
            <pc:sldMk cId="184319577" sldId="376"/>
            <ac:picMk id="4" creationId="{57B52EC0-26DA-EA9A-8979-F9FF5DB8CEF8}"/>
          </ac:picMkLst>
        </pc:picChg>
        <pc:picChg chg="del">
          <ac:chgData name="Campos, Evelyn J" userId="47c3aa0b-b190-4973-aa11-3e69af0137c8" providerId="ADAL" clId="{2C88B2DE-1D35-4686-A1AE-8ECA68E88E9C}" dt="2025-05-05T13:32:47.819" v="1476" actId="478"/>
          <ac:picMkLst>
            <pc:docMk/>
            <pc:sldMk cId="184319577" sldId="376"/>
            <ac:picMk id="19" creationId="{6303B698-4ECC-79C1-8CBC-C01BE1AF7BE5}"/>
          </ac:picMkLst>
        </pc:picChg>
      </pc:sldChg>
      <pc:sldChg chg="addSp delSp modSp mod">
        <pc:chgData name="Campos, Evelyn J" userId="47c3aa0b-b190-4973-aa11-3e69af0137c8" providerId="ADAL" clId="{2C88B2DE-1D35-4686-A1AE-8ECA68E88E9C}" dt="2025-05-05T13:33:42.421" v="1489" actId="20577"/>
        <pc:sldMkLst>
          <pc:docMk/>
          <pc:sldMk cId="3682004966" sldId="377"/>
        </pc:sldMkLst>
        <pc:spChg chg="mod">
          <ac:chgData name="Campos, Evelyn J" userId="47c3aa0b-b190-4973-aa11-3e69af0137c8" providerId="ADAL" clId="{2C88B2DE-1D35-4686-A1AE-8ECA68E88E9C}" dt="2025-05-05T13:33:42.421" v="1489" actId="20577"/>
          <ac:spMkLst>
            <pc:docMk/>
            <pc:sldMk cId="3682004966" sldId="377"/>
            <ac:spMk id="20" creationId="{999120E3-48F8-0E7B-E101-C3E6F20D71B0}"/>
          </ac:spMkLst>
        </pc:spChg>
        <pc:spChg chg="mod ord">
          <ac:chgData name="Campos, Evelyn J" userId="47c3aa0b-b190-4973-aa11-3e69af0137c8" providerId="ADAL" clId="{2C88B2DE-1D35-4686-A1AE-8ECA68E88E9C}" dt="2025-04-28T13:01:50.639" v="1384" actId="1076"/>
          <ac:spMkLst>
            <pc:docMk/>
            <pc:sldMk cId="3682004966" sldId="377"/>
            <ac:spMk id="21" creationId="{CBF6214B-DA64-2D42-DDCD-5236A8FB4BB6}"/>
          </ac:spMkLst>
        </pc:spChg>
        <pc:spChg chg="mod ord">
          <ac:chgData name="Campos, Evelyn J" userId="47c3aa0b-b190-4973-aa11-3e69af0137c8" providerId="ADAL" clId="{2C88B2DE-1D35-4686-A1AE-8ECA68E88E9C}" dt="2025-04-28T13:01:45.060" v="1383" actId="1076"/>
          <ac:spMkLst>
            <pc:docMk/>
            <pc:sldMk cId="3682004966" sldId="377"/>
            <ac:spMk id="23" creationId="{FCB50D0C-4B32-3264-3DEE-C1CEDE012A5E}"/>
          </ac:spMkLst>
        </pc:spChg>
        <pc:picChg chg="add mod">
          <ac:chgData name="Campos, Evelyn J" userId="47c3aa0b-b190-4973-aa11-3e69af0137c8" providerId="ADAL" clId="{2C88B2DE-1D35-4686-A1AE-8ECA68E88E9C}" dt="2025-04-28T13:00:24.456" v="1376" actId="1076"/>
          <ac:picMkLst>
            <pc:docMk/>
            <pc:sldMk cId="3682004966" sldId="377"/>
            <ac:picMk id="7" creationId="{28661D8D-BD8B-BA43-9F9D-7B5B1075FD1B}"/>
          </ac:picMkLst>
        </pc:picChg>
      </pc:sldChg>
      <pc:sldChg chg="addSp delSp modSp mod delAnim modNotesTx">
        <pc:chgData name="Campos, Evelyn J" userId="47c3aa0b-b190-4973-aa11-3e69af0137c8" providerId="ADAL" clId="{2C88B2DE-1D35-4686-A1AE-8ECA68E88E9C}" dt="2025-05-05T13:35:52.160" v="1495" actId="1076"/>
        <pc:sldMkLst>
          <pc:docMk/>
          <pc:sldMk cId="1981509109" sldId="378"/>
        </pc:sldMkLst>
        <pc:spChg chg="add mod">
          <ac:chgData name="Campos, Evelyn J" userId="47c3aa0b-b190-4973-aa11-3e69af0137c8" providerId="ADAL" clId="{2C88B2DE-1D35-4686-A1AE-8ECA68E88E9C}" dt="2025-04-28T16:54:46.811" v="1449" actId="1076"/>
          <ac:spMkLst>
            <pc:docMk/>
            <pc:sldMk cId="1981509109" sldId="378"/>
            <ac:spMk id="10" creationId="{24385A5D-8783-3210-A23B-48091DE129B9}"/>
          </ac:spMkLst>
        </pc:spChg>
        <pc:spChg chg="add del mod">
          <ac:chgData name="Campos, Evelyn J" userId="47c3aa0b-b190-4973-aa11-3e69af0137c8" providerId="ADAL" clId="{2C88B2DE-1D35-4686-A1AE-8ECA68E88E9C}" dt="2025-04-28T16:53:36.678" v="1440" actId="20577"/>
          <ac:spMkLst>
            <pc:docMk/>
            <pc:sldMk cId="1981509109" sldId="378"/>
            <ac:spMk id="24" creationId="{131131E3-0622-8399-98DD-3A142074D2DC}"/>
          </ac:spMkLst>
        </pc:spChg>
        <pc:spChg chg="mod">
          <ac:chgData name="Campos, Evelyn J" userId="47c3aa0b-b190-4973-aa11-3e69af0137c8" providerId="ADAL" clId="{2C88B2DE-1D35-4686-A1AE-8ECA68E88E9C}" dt="2025-04-17T17:55:56.406" v="1304" actId="1076"/>
          <ac:spMkLst>
            <pc:docMk/>
            <pc:sldMk cId="1981509109" sldId="378"/>
            <ac:spMk id="27" creationId="{E0967ED7-A3DA-8BF1-DEFC-D8E01B3B4DF0}"/>
          </ac:spMkLst>
        </pc:spChg>
        <pc:spChg chg="mod">
          <ac:chgData name="Campos, Evelyn J" userId="47c3aa0b-b190-4973-aa11-3e69af0137c8" providerId="ADAL" clId="{2C88B2DE-1D35-4686-A1AE-8ECA68E88E9C}" dt="2025-04-17T17:51:42.324" v="1207" actId="20577"/>
          <ac:spMkLst>
            <pc:docMk/>
            <pc:sldMk cId="1981509109" sldId="378"/>
            <ac:spMk id="31" creationId="{55DF6CE9-44F3-FB3B-0B89-CD8B7DA55351}"/>
          </ac:spMkLst>
        </pc:spChg>
        <pc:picChg chg="add del mod">
          <ac:chgData name="Campos, Evelyn J" userId="47c3aa0b-b190-4973-aa11-3e69af0137c8" providerId="ADAL" clId="{2C88B2DE-1D35-4686-A1AE-8ECA68E88E9C}" dt="2025-05-05T13:35:39.826" v="1491" actId="478"/>
          <ac:picMkLst>
            <pc:docMk/>
            <pc:sldMk cId="1981509109" sldId="378"/>
            <ac:picMk id="4" creationId="{55CD740B-7A5D-0025-BF6F-FE6526390D78}"/>
          </ac:picMkLst>
        </pc:picChg>
        <pc:picChg chg="add mod">
          <ac:chgData name="Campos, Evelyn J" userId="47c3aa0b-b190-4973-aa11-3e69af0137c8" providerId="ADAL" clId="{2C88B2DE-1D35-4686-A1AE-8ECA68E88E9C}" dt="2025-05-05T13:35:52.160" v="1495" actId="1076"/>
          <ac:picMkLst>
            <pc:docMk/>
            <pc:sldMk cId="1981509109" sldId="378"/>
            <ac:picMk id="5" creationId="{7592C681-8CCC-29E7-FE05-8A9E19018094}"/>
          </ac:picMkLst>
        </pc:picChg>
        <pc:picChg chg="add mod modCrop">
          <ac:chgData name="Campos, Evelyn J" userId="47c3aa0b-b190-4973-aa11-3e69af0137c8" providerId="ADAL" clId="{2C88B2DE-1D35-4686-A1AE-8ECA68E88E9C}" dt="2025-04-28T16:54:56.602" v="1451" actId="1076"/>
          <ac:picMkLst>
            <pc:docMk/>
            <pc:sldMk cId="1981509109" sldId="378"/>
            <ac:picMk id="13" creationId="{F737B881-FBEE-333C-0559-700A95F27B60}"/>
          </ac:picMkLst>
        </pc:picChg>
        <pc:picChg chg="add del mod">
          <ac:chgData name="Campos, Evelyn J" userId="47c3aa0b-b190-4973-aa11-3e69af0137c8" providerId="ADAL" clId="{2C88B2DE-1D35-4686-A1AE-8ECA68E88E9C}" dt="2025-04-17T17:51:35.792" v="1205" actId="478"/>
          <ac:picMkLst>
            <pc:docMk/>
            <pc:sldMk cId="1981509109" sldId="378"/>
            <ac:picMk id="26" creationId="{C9F1F30A-3BDF-E431-9A4F-FAD0FE00900E}"/>
          </ac:picMkLst>
        </pc:picChg>
      </pc:sldChg>
      <pc:sldChg chg="addSp delSp modSp mod delAnim">
        <pc:chgData name="Campos, Evelyn J" userId="47c3aa0b-b190-4973-aa11-3e69af0137c8" providerId="ADAL" clId="{2C88B2DE-1D35-4686-A1AE-8ECA68E88E9C}" dt="2025-05-05T13:37:26.307" v="1496" actId="478"/>
        <pc:sldMkLst>
          <pc:docMk/>
          <pc:sldMk cId="3074601994" sldId="379"/>
        </pc:sldMkLst>
        <pc:spChg chg="mod">
          <ac:chgData name="Campos, Evelyn J" userId="47c3aa0b-b190-4973-aa11-3e69af0137c8" providerId="ADAL" clId="{2C88B2DE-1D35-4686-A1AE-8ECA68E88E9C}" dt="2025-04-28T14:28:30.699" v="1422" actId="403"/>
          <ac:spMkLst>
            <pc:docMk/>
            <pc:sldMk cId="3074601994" sldId="379"/>
            <ac:spMk id="3" creationId="{8F3F1C84-4D86-2293-451C-29811FC075DB}"/>
          </ac:spMkLst>
        </pc:spChg>
        <pc:spChg chg="mod ord">
          <ac:chgData name="Campos, Evelyn J" userId="47c3aa0b-b190-4973-aa11-3e69af0137c8" providerId="ADAL" clId="{2C88B2DE-1D35-4686-A1AE-8ECA68E88E9C}" dt="2025-04-28T14:27:08.708" v="1407" actId="166"/>
          <ac:spMkLst>
            <pc:docMk/>
            <pc:sldMk cId="3074601994" sldId="379"/>
            <ac:spMk id="16" creationId="{37A98351-BF3B-B53A-3D2C-ED536BD3576D}"/>
          </ac:spMkLst>
        </pc:spChg>
        <pc:picChg chg="add mod modCrop">
          <ac:chgData name="Campos, Evelyn J" userId="47c3aa0b-b190-4973-aa11-3e69af0137c8" providerId="ADAL" clId="{2C88B2DE-1D35-4686-A1AE-8ECA68E88E9C}" dt="2025-04-28T14:27:01.953" v="1406" actId="208"/>
          <ac:picMkLst>
            <pc:docMk/>
            <pc:sldMk cId="3074601994" sldId="379"/>
            <ac:picMk id="5" creationId="{64A9FD67-1B43-01AA-536D-730BA4C8D599}"/>
          </ac:picMkLst>
        </pc:picChg>
        <pc:picChg chg="del mod">
          <ac:chgData name="Campos, Evelyn J" userId="47c3aa0b-b190-4973-aa11-3e69af0137c8" providerId="ADAL" clId="{2C88B2DE-1D35-4686-A1AE-8ECA68E88E9C}" dt="2025-05-05T13:37:26.307" v="1496" actId="478"/>
          <ac:picMkLst>
            <pc:docMk/>
            <pc:sldMk cId="3074601994" sldId="379"/>
            <ac:picMk id="15" creationId="{F5015480-EB42-43E2-FD57-2EACA4E87C07}"/>
          </ac:picMkLst>
        </pc:picChg>
      </pc:sldChg>
      <pc:sldChg chg="delSp modSp mod">
        <pc:chgData name="Campos, Evelyn J" userId="47c3aa0b-b190-4973-aa11-3e69af0137c8" providerId="ADAL" clId="{2C88B2DE-1D35-4686-A1AE-8ECA68E88E9C}" dt="2025-03-17T18:28:59.997" v="123" actId="20577"/>
        <pc:sldMkLst>
          <pc:docMk/>
          <pc:sldMk cId="2836211525" sldId="380"/>
        </pc:sldMkLst>
        <pc:spChg chg="mod">
          <ac:chgData name="Campos, Evelyn J" userId="47c3aa0b-b190-4973-aa11-3e69af0137c8" providerId="ADAL" clId="{2C88B2DE-1D35-4686-A1AE-8ECA68E88E9C}" dt="2025-03-17T18:28:02.907" v="119" actId="1076"/>
          <ac:spMkLst>
            <pc:docMk/>
            <pc:sldMk cId="2836211525" sldId="380"/>
            <ac:spMk id="5" creationId="{EECD73E0-0BC8-2416-4CB6-8D60C434667C}"/>
          </ac:spMkLst>
        </pc:spChg>
        <pc:spChg chg="mod">
          <ac:chgData name="Campos, Evelyn J" userId="47c3aa0b-b190-4973-aa11-3e69af0137c8" providerId="ADAL" clId="{2C88B2DE-1D35-4686-A1AE-8ECA68E88E9C}" dt="2025-03-17T18:28:59.997" v="123" actId="20577"/>
          <ac:spMkLst>
            <pc:docMk/>
            <pc:sldMk cId="2836211525" sldId="380"/>
            <ac:spMk id="37" creationId="{4AD189DB-5B5D-39E6-0823-305F4F995139}"/>
          </ac:spMkLst>
        </pc:spChg>
        <pc:spChg chg="mod">
          <ac:chgData name="Campos, Evelyn J" userId="47c3aa0b-b190-4973-aa11-3e69af0137c8" providerId="ADAL" clId="{2C88B2DE-1D35-4686-A1AE-8ECA68E88E9C}" dt="2025-03-17T18:28:44.777" v="121" actId="368"/>
          <ac:spMkLst>
            <pc:docMk/>
            <pc:sldMk cId="2836211525" sldId="380"/>
            <ac:spMk id="38" creationId="{9F57CC33-67E7-8830-AD08-66531F10BFBA}"/>
          </ac:spMkLst>
        </pc:spChg>
        <pc:picChg chg="mod">
          <ac:chgData name="Campos, Evelyn J" userId="47c3aa0b-b190-4973-aa11-3e69af0137c8" providerId="ADAL" clId="{2C88B2DE-1D35-4686-A1AE-8ECA68E88E9C}" dt="2025-03-03T16:48:40.897" v="27" actId="208"/>
          <ac:picMkLst>
            <pc:docMk/>
            <pc:sldMk cId="2836211525" sldId="380"/>
            <ac:picMk id="40" creationId="{D92CE7AB-65DB-CC28-05B9-78898344A9B7}"/>
          </ac:picMkLst>
        </pc:picChg>
        <pc:inkChg chg="mod">
          <ac:chgData name="Campos, Evelyn J" userId="47c3aa0b-b190-4973-aa11-3e69af0137c8" providerId="ADAL" clId="{2C88B2DE-1D35-4686-A1AE-8ECA68E88E9C}" dt="2025-03-03T16:48:12.565" v="21" actId="1076"/>
          <ac:inkMkLst>
            <pc:docMk/>
            <pc:sldMk cId="2836211525" sldId="380"/>
            <ac:inkMk id="43" creationId="{1D2A9F6A-7DDA-64F3-7C1D-5FED68A1A327}"/>
          </ac:inkMkLst>
        </pc:inkChg>
        <pc:inkChg chg="mod">
          <ac:chgData name="Campos, Evelyn J" userId="47c3aa0b-b190-4973-aa11-3e69af0137c8" providerId="ADAL" clId="{2C88B2DE-1D35-4686-A1AE-8ECA68E88E9C}" dt="2025-03-03T16:48:14.158" v="22" actId="1076"/>
          <ac:inkMkLst>
            <pc:docMk/>
            <pc:sldMk cId="2836211525" sldId="380"/>
            <ac:inkMk id="45" creationId="{24F8D4AC-F08A-EF9C-819E-7FB2D2F2FD96}"/>
          </ac:inkMkLst>
        </pc:inkChg>
      </pc:sldChg>
      <pc:sldChg chg="delSp modSp mod delAnim">
        <pc:chgData name="Campos, Evelyn J" userId="47c3aa0b-b190-4973-aa11-3e69af0137c8" providerId="ADAL" clId="{2C88B2DE-1D35-4686-A1AE-8ECA68E88E9C}" dt="2025-05-05T13:37:37.764" v="1498" actId="478"/>
        <pc:sldMkLst>
          <pc:docMk/>
          <pc:sldMk cId="3121921619" sldId="381"/>
        </pc:sldMkLst>
        <pc:spChg chg="mod">
          <ac:chgData name="Campos, Evelyn J" userId="47c3aa0b-b190-4973-aa11-3e69af0137c8" providerId="ADAL" clId="{2C88B2DE-1D35-4686-A1AE-8ECA68E88E9C}" dt="2025-03-03T16:49:45.416" v="32" actId="20577"/>
          <ac:spMkLst>
            <pc:docMk/>
            <pc:sldMk cId="3121921619" sldId="381"/>
            <ac:spMk id="14" creationId="{BAA91D72-4E47-BCA6-D94B-DB2AA969C326}"/>
          </ac:spMkLst>
        </pc:spChg>
        <pc:picChg chg="del mod">
          <ac:chgData name="Campos, Evelyn J" userId="47c3aa0b-b190-4973-aa11-3e69af0137c8" providerId="ADAL" clId="{2C88B2DE-1D35-4686-A1AE-8ECA68E88E9C}" dt="2025-05-05T13:37:37.764" v="1498" actId="478"/>
          <ac:picMkLst>
            <pc:docMk/>
            <pc:sldMk cId="3121921619" sldId="381"/>
            <ac:picMk id="15" creationId="{354CFC13-2959-2B7D-C594-B6A37D1854EE}"/>
          </ac:picMkLst>
        </pc:picChg>
      </pc:sldChg>
      <pc:sldChg chg="delSp mod delAnim">
        <pc:chgData name="Campos, Evelyn J" userId="47c3aa0b-b190-4973-aa11-3e69af0137c8" providerId="ADAL" clId="{2C88B2DE-1D35-4686-A1AE-8ECA68E88E9C}" dt="2025-05-05T13:34:04.568" v="1490" actId="478"/>
        <pc:sldMkLst>
          <pc:docMk/>
          <pc:sldMk cId="3445317029" sldId="383"/>
        </pc:sldMkLst>
        <pc:picChg chg="del">
          <ac:chgData name="Campos, Evelyn J" userId="47c3aa0b-b190-4973-aa11-3e69af0137c8" providerId="ADAL" clId="{2C88B2DE-1D35-4686-A1AE-8ECA68E88E9C}" dt="2025-05-05T13:34:04.568" v="1490" actId="478"/>
          <ac:picMkLst>
            <pc:docMk/>
            <pc:sldMk cId="3445317029" sldId="383"/>
            <ac:picMk id="15" creationId="{E3CB77CC-488A-B13A-0C18-47AAB27C5A7D}"/>
          </ac:picMkLst>
        </pc:picChg>
      </pc:sldChg>
      <pc:sldChg chg="addSp delSp modSp mod">
        <pc:chgData name="Campos, Evelyn J" userId="47c3aa0b-b190-4973-aa11-3e69af0137c8" providerId="ADAL" clId="{2C88B2DE-1D35-4686-A1AE-8ECA68E88E9C}" dt="2025-04-17T19:34:03.373" v="1348" actId="403"/>
        <pc:sldMkLst>
          <pc:docMk/>
          <pc:sldMk cId="530824761" sldId="384"/>
        </pc:sldMkLst>
        <pc:spChg chg="add mod">
          <ac:chgData name="Campos, Evelyn J" userId="47c3aa0b-b190-4973-aa11-3e69af0137c8" providerId="ADAL" clId="{2C88B2DE-1D35-4686-A1AE-8ECA68E88E9C}" dt="2025-04-17T19:32:28.516" v="1345" actId="20577"/>
          <ac:spMkLst>
            <pc:docMk/>
            <pc:sldMk cId="530824761" sldId="384"/>
            <ac:spMk id="11" creationId="{48D4D0E9-0826-1033-36E3-CEED4ADC3009}"/>
          </ac:spMkLst>
        </pc:spChg>
        <pc:spChg chg="add mod">
          <ac:chgData name="Campos, Evelyn J" userId="47c3aa0b-b190-4973-aa11-3e69af0137c8" providerId="ADAL" clId="{2C88B2DE-1D35-4686-A1AE-8ECA68E88E9C}" dt="2025-04-17T19:34:03.373" v="1348" actId="403"/>
          <ac:spMkLst>
            <pc:docMk/>
            <pc:sldMk cId="530824761" sldId="384"/>
            <ac:spMk id="12" creationId="{3B21FE7F-71A5-601B-D789-EF033F3C8C5B}"/>
          </ac:spMkLst>
        </pc:spChg>
      </pc:sldChg>
      <pc:sldChg chg="delSp mod delAnim">
        <pc:chgData name="Campos, Evelyn J" userId="47c3aa0b-b190-4973-aa11-3e69af0137c8" providerId="ADAL" clId="{2C88B2DE-1D35-4686-A1AE-8ECA68E88E9C}" dt="2025-05-05T13:33:02.236" v="1477" actId="478"/>
        <pc:sldMkLst>
          <pc:docMk/>
          <pc:sldMk cId="3861612543" sldId="385"/>
        </pc:sldMkLst>
        <pc:picChg chg="del">
          <ac:chgData name="Campos, Evelyn J" userId="47c3aa0b-b190-4973-aa11-3e69af0137c8" providerId="ADAL" clId="{2C88B2DE-1D35-4686-A1AE-8ECA68E88E9C}" dt="2025-05-05T13:33:02.236" v="1477" actId="478"/>
          <ac:picMkLst>
            <pc:docMk/>
            <pc:sldMk cId="3861612543" sldId="385"/>
            <ac:picMk id="36" creationId="{A06D1F64-A186-4370-EC34-C411D09B20E0}"/>
          </ac:picMkLst>
        </pc:picChg>
      </pc:sldChg>
      <pc:sldChg chg="delSp modSp mod delAnim modNotesTx">
        <pc:chgData name="Campos, Evelyn J" userId="47c3aa0b-b190-4973-aa11-3e69af0137c8" providerId="ADAL" clId="{2C88B2DE-1D35-4686-A1AE-8ECA68E88E9C}" dt="2025-05-05T13:31:13.113" v="1468" actId="6549"/>
        <pc:sldMkLst>
          <pc:docMk/>
          <pc:sldMk cId="3879585024" sldId="811"/>
        </pc:sldMkLst>
        <pc:spChg chg="mod">
          <ac:chgData name="Campos, Evelyn J" userId="47c3aa0b-b190-4973-aa11-3e69af0137c8" providerId="ADAL" clId="{2C88B2DE-1D35-4686-A1AE-8ECA68E88E9C}" dt="2025-03-17T18:17:50.942" v="110" actId="1076"/>
          <ac:spMkLst>
            <pc:docMk/>
            <pc:sldMk cId="3879585024" sldId="811"/>
            <ac:spMk id="9" creationId="{968B43A7-C02F-5BA4-959C-8A6B74C1B2C2}"/>
          </ac:spMkLst>
        </pc:spChg>
        <pc:spChg chg="mod">
          <ac:chgData name="Campos, Evelyn J" userId="47c3aa0b-b190-4973-aa11-3e69af0137c8" providerId="ADAL" clId="{2C88B2DE-1D35-4686-A1AE-8ECA68E88E9C}" dt="2025-03-17T18:34:51.793" v="250" actId="1076"/>
          <ac:spMkLst>
            <pc:docMk/>
            <pc:sldMk cId="3879585024" sldId="811"/>
            <ac:spMk id="10" creationId="{49688CA0-EE54-4B3D-3CDB-2A0F80858794}"/>
          </ac:spMkLst>
        </pc:spChg>
        <pc:spChg chg="mod">
          <ac:chgData name="Campos, Evelyn J" userId="47c3aa0b-b190-4973-aa11-3e69af0137c8" providerId="ADAL" clId="{2C88B2DE-1D35-4686-A1AE-8ECA68E88E9C}" dt="2025-03-17T18:35:39.019" v="258" actId="1076"/>
          <ac:spMkLst>
            <pc:docMk/>
            <pc:sldMk cId="3879585024" sldId="811"/>
            <ac:spMk id="18" creationId="{3E4CBC16-BF1C-D8B4-FC81-5339BD7111CF}"/>
          </ac:spMkLst>
        </pc:spChg>
        <pc:picChg chg="del">
          <ac:chgData name="Campos, Evelyn J" userId="47c3aa0b-b190-4973-aa11-3e69af0137c8" providerId="ADAL" clId="{2C88B2DE-1D35-4686-A1AE-8ECA68E88E9C}" dt="2025-05-05T13:31:10.482" v="1467" actId="478"/>
          <ac:picMkLst>
            <pc:docMk/>
            <pc:sldMk cId="3879585024" sldId="811"/>
            <ac:picMk id="19" creationId="{24F434E2-504A-8F7F-447A-E3CD3FF2D5AD}"/>
          </ac:picMkLst>
        </pc:picChg>
      </pc:sldChg>
      <pc:sldChg chg="addSp delSp modSp mod">
        <pc:chgData name="Campos, Evelyn J" userId="47c3aa0b-b190-4973-aa11-3e69af0137c8" providerId="ADAL" clId="{2C88B2DE-1D35-4686-A1AE-8ECA68E88E9C}" dt="2025-04-28T12:52:14.592" v="1360" actId="1076"/>
        <pc:sldMkLst>
          <pc:docMk/>
          <pc:sldMk cId="250210483" sldId="814"/>
        </pc:sldMkLst>
        <pc:spChg chg="mod">
          <ac:chgData name="Campos, Evelyn J" userId="47c3aa0b-b190-4973-aa11-3e69af0137c8" providerId="ADAL" clId="{2C88B2DE-1D35-4686-A1AE-8ECA68E88E9C}" dt="2025-03-03T16:44:25.900" v="10" actId="1076"/>
          <ac:spMkLst>
            <pc:docMk/>
            <pc:sldMk cId="250210483" sldId="814"/>
            <ac:spMk id="27" creationId="{67CCD193-B6FC-E448-39BF-905472085544}"/>
          </ac:spMkLst>
        </pc:spChg>
        <pc:picChg chg="add mod">
          <ac:chgData name="Campos, Evelyn J" userId="47c3aa0b-b190-4973-aa11-3e69af0137c8" providerId="ADAL" clId="{2C88B2DE-1D35-4686-A1AE-8ECA68E88E9C}" dt="2025-04-28T12:52:14.592" v="1360" actId="1076"/>
          <ac:picMkLst>
            <pc:docMk/>
            <pc:sldMk cId="250210483" sldId="814"/>
            <ac:picMk id="4" creationId="{A0C70F3D-D2EC-B6C2-B27D-F291AC4E3409}"/>
          </ac:picMkLst>
        </pc:picChg>
      </pc:sldChg>
      <pc:sldChg chg="modSp mod modNotesTx">
        <pc:chgData name="Campos, Evelyn J" userId="47c3aa0b-b190-4973-aa11-3e69af0137c8" providerId="ADAL" clId="{2C88B2DE-1D35-4686-A1AE-8ECA68E88E9C}" dt="2025-05-05T13:32:15.213" v="1472" actId="6549"/>
        <pc:sldMkLst>
          <pc:docMk/>
          <pc:sldMk cId="3727730255" sldId="816"/>
        </pc:sldMkLst>
        <pc:spChg chg="mod">
          <ac:chgData name="Campos, Evelyn J" userId="47c3aa0b-b190-4973-aa11-3e69af0137c8" providerId="ADAL" clId="{2C88B2DE-1D35-4686-A1AE-8ECA68E88E9C}" dt="2025-03-17T18:37:24.667" v="262" actId="20577"/>
          <ac:spMkLst>
            <pc:docMk/>
            <pc:sldMk cId="3727730255" sldId="816"/>
            <ac:spMk id="14" creationId="{DA103793-C6F0-CA73-5FD2-B912CB7B390D}"/>
          </ac:spMkLst>
        </pc:spChg>
        <pc:spChg chg="mod">
          <ac:chgData name="Campos, Evelyn J" userId="47c3aa0b-b190-4973-aa11-3e69af0137c8" providerId="ADAL" clId="{2C88B2DE-1D35-4686-A1AE-8ECA68E88E9C}" dt="2025-03-03T16:42:45.308" v="1" actId="1076"/>
          <ac:spMkLst>
            <pc:docMk/>
            <pc:sldMk cId="3727730255" sldId="816"/>
            <ac:spMk id="29" creationId="{ECC491D0-5C6F-8048-95B0-60B2899456CA}"/>
          </ac:spMkLst>
        </pc:spChg>
        <pc:grpChg chg="mod">
          <ac:chgData name="Campos, Evelyn J" userId="47c3aa0b-b190-4973-aa11-3e69af0137c8" providerId="ADAL" clId="{2C88B2DE-1D35-4686-A1AE-8ECA68E88E9C}" dt="2025-03-03T16:43:22.232" v="6" actId="1076"/>
          <ac:grpSpMkLst>
            <pc:docMk/>
            <pc:sldMk cId="3727730255" sldId="816"/>
            <ac:grpSpMk id="15" creationId="{B6511223-0C52-F6FD-61B8-6513B500E0DC}"/>
          </ac:grpSpMkLst>
        </pc:grpChg>
        <pc:picChg chg="mod modCrop">
          <ac:chgData name="Campos, Evelyn J" userId="47c3aa0b-b190-4973-aa11-3e69af0137c8" providerId="ADAL" clId="{2C88B2DE-1D35-4686-A1AE-8ECA68E88E9C}" dt="2025-03-03T16:43:17.395" v="5" actId="732"/>
          <ac:picMkLst>
            <pc:docMk/>
            <pc:sldMk cId="3727730255" sldId="816"/>
            <ac:picMk id="22" creationId="{5AA4DDD7-6271-053F-2110-FF729CDE2532}"/>
          </ac:picMkLst>
        </pc:picChg>
      </pc:sldChg>
      <pc:sldChg chg="delSp mod delAnim">
        <pc:chgData name="Campos, Evelyn J" userId="47c3aa0b-b190-4973-aa11-3e69af0137c8" providerId="ADAL" clId="{2C88B2DE-1D35-4686-A1AE-8ECA68E88E9C}" dt="2025-05-05T13:32:26.572" v="1474" actId="478"/>
        <pc:sldMkLst>
          <pc:docMk/>
          <pc:sldMk cId="1968802512" sldId="817"/>
        </pc:sldMkLst>
        <pc:picChg chg="del">
          <ac:chgData name="Campos, Evelyn J" userId="47c3aa0b-b190-4973-aa11-3e69af0137c8" providerId="ADAL" clId="{2C88B2DE-1D35-4686-A1AE-8ECA68E88E9C}" dt="2025-05-05T13:32:26.572" v="1474" actId="478"/>
          <ac:picMkLst>
            <pc:docMk/>
            <pc:sldMk cId="1968802512" sldId="817"/>
            <ac:picMk id="29" creationId="{54FCD22E-C4C4-8E1A-F6E6-1C4674C06949}"/>
          </ac:picMkLst>
        </pc:picChg>
      </pc:sldChg>
    </pc:docChg>
  </pc:docChgLst>
  <pc:docChgLst>
    <pc:chgData name="Campos, Evelyn J" userId="47c3aa0b-b190-4973-aa11-3e69af0137c8" providerId="ADAL" clId="{FAD8D510-917D-4393-A354-13E16F6105DA}"/>
    <pc:docChg chg="modSld">
      <pc:chgData name="Campos, Evelyn J" userId="47c3aa0b-b190-4973-aa11-3e69af0137c8" providerId="ADAL" clId="{FAD8D510-917D-4393-A354-13E16F6105DA}" dt="2025-01-14T15:44:05.596" v="5" actId="1076"/>
      <pc:docMkLst>
        <pc:docMk/>
      </pc:docMkLst>
      <pc:sldChg chg="modSp mod">
        <pc:chgData name="Campos, Evelyn J" userId="47c3aa0b-b190-4973-aa11-3e69af0137c8" providerId="ADAL" clId="{FAD8D510-917D-4393-A354-13E16F6105DA}" dt="2025-01-14T15:43:26.664" v="1" actId="1076"/>
        <pc:sldMkLst>
          <pc:docMk/>
          <pc:sldMk cId="2927754859" sldId="375"/>
        </pc:sldMkLst>
      </pc:sldChg>
      <pc:sldChg chg="addSp modSp mod">
        <pc:chgData name="Campos, Evelyn J" userId="47c3aa0b-b190-4973-aa11-3e69af0137c8" providerId="ADAL" clId="{FAD8D510-917D-4393-A354-13E16F6105DA}" dt="2025-01-14T15:44:05.596" v="5" actId="1076"/>
        <pc:sldMkLst>
          <pc:docMk/>
          <pc:sldMk cId="3861612543" sldId="38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0D0CB9-AAC0-4EFB-A02D-D5241C20A9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6FCC51-AE56-4E16-8068-0B6D859066A1}">
      <dgm:prSet/>
      <dgm:spPr/>
      <dgm:t>
        <a:bodyPr/>
        <a:lstStyle/>
        <a:p>
          <a:r>
            <a:rPr lang="en-US" dirty="0"/>
            <a:t>To log in…</a:t>
          </a:r>
        </a:p>
      </dgm:t>
    </dgm:pt>
    <dgm:pt modelId="{2164DF48-9D72-40C8-ADC2-829C218881DE}" type="parTrans" cxnId="{14A054A2-C5F2-4AFB-B98F-A85F04C8F4B4}">
      <dgm:prSet/>
      <dgm:spPr/>
      <dgm:t>
        <a:bodyPr/>
        <a:lstStyle/>
        <a:p>
          <a:endParaRPr lang="en-US"/>
        </a:p>
      </dgm:t>
    </dgm:pt>
    <dgm:pt modelId="{C87D6829-1135-4FC5-ADAF-11CCE9920C9A}" type="sibTrans" cxnId="{14A054A2-C5F2-4AFB-B98F-A85F04C8F4B4}">
      <dgm:prSet/>
      <dgm:spPr/>
      <dgm:t>
        <a:bodyPr/>
        <a:lstStyle/>
        <a:p>
          <a:endParaRPr lang="en-US"/>
        </a:p>
      </dgm:t>
    </dgm:pt>
    <dgm:pt modelId="{6A272DDF-DB9B-4D87-9416-3B04EB4EB5B1}">
      <dgm:prSet/>
      <dgm:spPr/>
      <dgm:t>
        <a:bodyPr/>
        <a:lstStyle/>
        <a:p>
          <a:r>
            <a:rPr lang="en-US" dirty="0"/>
            <a:t>you must click on the “</a:t>
          </a:r>
          <a:r>
            <a:rPr lang="en-US" b="1" u="sng" dirty="0">
              <a:uFillTx/>
            </a:rPr>
            <a:t>References and Reviewers</a:t>
          </a:r>
          <a:r>
            <a:rPr lang="en-US" dirty="0"/>
            <a:t>” tab.</a:t>
          </a:r>
        </a:p>
      </dgm:t>
    </dgm:pt>
    <dgm:pt modelId="{DB2FDC63-5B07-4157-925A-69473651F596}" type="parTrans" cxnId="{A6737486-797B-4CE9-885E-8DBCF78FB870}">
      <dgm:prSet/>
      <dgm:spPr/>
      <dgm:t>
        <a:bodyPr/>
        <a:lstStyle/>
        <a:p>
          <a:endParaRPr lang="en-US"/>
        </a:p>
      </dgm:t>
    </dgm:pt>
    <dgm:pt modelId="{0AC729D3-4E52-4D16-9073-F8808DF3EB3C}" type="sibTrans" cxnId="{A6737486-797B-4CE9-885E-8DBCF78FB870}">
      <dgm:prSet/>
      <dgm:spPr/>
      <dgm:t>
        <a:bodyPr/>
        <a:lstStyle/>
        <a:p>
          <a:endParaRPr lang="en-US"/>
        </a:p>
      </dgm:t>
    </dgm:pt>
    <dgm:pt modelId="{42E695DD-21B4-4EF8-A010-AC2397A60EB6}">
      <dgm:prSet/>
      <dgm:spPr/>
      <dgm:t>
        <a:bodyPr/>
        <a:lstStyle/>
        <a:p>
          <a:r>
            <a:rPr lang="en-US"/>
            <a:t>The “Applicants and Administrators” tab is for students that want to apply.</a:t>
          </a:r>
        </a:p>
      </dgm:t>
    </dgm:pt>
    <dgm:pt modelId="{BA838A73-959B-4FE2-A693-D82A0CC97E72}" type="parTrans" cxnId="{D703BF97-DD63-465A-B921-031EB6CDC236}">
      <dgm:prSet/>
      <dgm:spPr/>
      <dgm:t>
        <a:bodyPr/>
        <a:lstStyle/>
        <a:p>
          <a:endParaRPr lang="en-US"/>
        </a:p>
      </dgm:t>
    </dgm:pt>
    <dgm:pt modelId="{8B080092-DD01-46A6-98AD-1E09BCB47D8B}" type="sibTrans" cxnId="{D703BF97-DD63-465A-B921-031EB6CDC236}">
      <dgm:prSet/>
      <dgm:spPr/>
      <dgm:t>
        <a:bodyPr/>
        <a:lstStyle/>
        <a:p>
          <a:endParaRPr lang="en-US"/>
        </a:p>
      </dgm:t>
    </dgm:pt>
    <dgm:pt modelId="{5DA5B5B0-124F-45C7-8800-20FE8B42FC48}" type="pres">
      <dgm:prSet presAssocID="{C20D0CB9-AAC0-4EFB-A02D-D5241C20A9B4}" presName="linear" presStyleCnt="0">
        <dgm:presLayoutVars>
          <dgm:animLvl val="lvl"/>
          <dgm:resizeHandles val="exact"/>
        </dgm:presLayoutVars>
      </dgm:prSet>
      <dgm:spPr/>
    </dgm:pt>
    <dgm:pt modelId="{8279D7EA-8F93-40A5-BD3B-4E2A528347FD}" type="pres">
      <dgm:prSet presAssocID="{4E6FCC51-AE56-4E16-8068-0B6D859066A1}" presName="parentText" presStyleLbl="node1" presStyleIdx="0" presStyleCnt="1" custLinFactNeighborY="-3831">
        <dgm:presLayoutVars>
          <dgm:chMax val="0"/>
          <dgm:bulletEnabled val="1"/>
        </dgm:presLayoutVars>
      </dgm:prSet>
      <dgm:spPr/>
    </dgm:pt>
    <dgm:pt modelId="{4AA4E01B-7862-4DBA-8B0C-E359C7BA5E26}" type="pres">
      <dgm:prSet presAssocID="{4E6FCC51-AE56-4E16-8068-0B6D859066A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068B902-36EB-4DEE-ADE4-10EA40279881}" type="presOf" srcId="{6A272DDF-DB9B-4D87-9416-3B04EB4EB5B1}" destId="{4AA4E01B-7862-4DBA-8B0C-E359C7BA5E26}" srcOrd="0" destOrd="0" presId="urn:microsoft.com/office/officeart/2005/8/layout/vList2"/>
    <dgm:cxn modelId="{5B72F11D-F2C9-4B60-AA43-DD81E69EF078}" type="presOf" srcId="{4E6FCC51-AE56-4E16-8068-0B6D859066A1}" destId="{8279D7EA-8F93-40A5-BD3B-4E2A528347FD}" srcOrd="0" destOrd="0" presId="urn:microsoft.com/office/officeart/2005/8/layout/vList2"/>
    <dgm:cxn modelId="{A6737486-797B-4CE9-885E-8DBCF78FB870}" srcId="{4E6FCC51-AE56-4E16-8068-0B6D859066A1}" destId="{6A272DDF-DB9B-4D87-9416-3B04EB4EB5B1}" srcOrd="0" destOrd="0" parTransId="{DB2FDC63-5B07-4157-925A-69473651F596}" sibTransId="{0AC729D3-4E52-4D16-9073-F8808DF3EB3C}"/>
    <dgm:cxn modelId="{D703BF97-DD63-465A-B921-031EB6CDC236}" srcId="{6A272DDF-DB9B-4D87-9416-3B04EB4EB5B1}" destId="{42E695DD-21B4-4EF8-A010-AC2397A60EB6}" srcOrd="0" destOrd="0" parTransId="{BA838A73-959B-4FE2-A693-D82A0CC97E72}" sibTransId="{8B080092-DD01-46A6-98AD-1E09BCB47D8B}"/>
    <dgm:cxn modelId="{14A054A2-C5F2-4AFB-B98F-A85F04C8F4B4}" srcId="{C20D0CB9-AAC0-4EFB-A02D-D5241C20A9B4}" destId="{4E6FCC51-AE56-4E16-8068-0B6D859066A1}" srcOrd="0" destOrd="0" parTransId="{2164DF48-9D72-40C8-ADC2-829C218881DE}" sibTransId="{C87D6829-1135-4FC5-ADAF-11CCE9920C9A}"/>
    <dgm:cxn modelId="{165D5DDB-E90C-4EBB-BFB7-994E6FAE9DD3}" type="presOf" srcId="{C20D0CB9-AAC0-4EFB-A02D-D5241C20A9B4}" destId="{5DA5B5B0-124F-45C7-8800-20FE8B42FC48}" srcOrd="0" destOrd="0" presId="urn:microsoft.com/office/officeart/2005/8/layout/vList2"/>
    <dgm:cxn modelId="{16D188E1-824E-46B6-81B3-297AC294D288}" type="presOf" srcId="{42E695DD-21B4-4EF8-A010-AC2397A60EB6}" destId="{4AA4E01B-7862-4DBA-8B0C-E359C7BA5E26}" srcOrd="0" destOrd="1" presId="urn:microsoft.com/office/officeart/2005/8/layout/vList2"/>
    <dgm:cxn modelId="{23D263FC-21DB-422F-932A-6189D06D3BA6}" type="presParOf" srcId="{5DA5B5B0-124F-45C7-8800-20FE8B42FC48}" destId="{8279D7EA-8F93-40A5-BD3B-4E2A528347FD}" srcOrd="0" destOrd="0" presId="urn:microsoft.com/office/officeart/2005/8/layout/vList2"/>
    <dgm:cxn modelId="{91602E14-F67F-41B8-A792-415CDB1E2650}" type="presParOf" srcId="{5DA5B5B0-124F-45C7-8800-20FE8B42FC48}" destId="{4AA4E01B-7862-4DBA-8B0C-E359C7BA5E2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931891-47CA-45F0-9341-20475E265C78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11595D-7C11-45A8-82B3-25D5263F6DF7}">
      <dgm:prSet/>
      <dgm:spPr>
        <a:solidFill>
          <a:schemeClr val="bg2"/>
        </a:solidFill>
      </dgm:spPr>
      <dgm:t>
        <a:bodyPr/>
        <a:lstStyle/>
        <a:p>
          <a:r>
            <a:rPr lang="en-US" sz="1700" b="1" kern="1200" dirty="0">
              <a:solidFill>
                <a:schemeClr val="tx1"/>
              </a:solidFill>
            </a:rPr>
            <a:t>To reset your password…</a:t>
          </a:r>
          <a:endParaRPr lang="en-US" sz="1700" kern="1200" dirty="0">
            <a:solidFill>
              <a:schemeClr val="tx1"/>
            </a:solidFill>
          </a:endParaRPr>
        </a:p>
      </dgm:t>
    </dgm:pt>
    <dgm:pt modelId="{3B8DC525-1CBB-4136-86A4-6D7ACEE80C6E}" type="parTrans" cxnId="{A87980DF-E412-49EB-8DB4-B2B44CD9BEF2}">
      <dgm:prSet/>
      <dgm:spPr/>
      <dgm:t>
        <a:bodyPr/>
        <a:lstStyle/>
        <a:p>
          <a:endParaRPr lang="en-US"/>
        </a:p>
      </dgm:t>
    </dgm:pt>
    <dgm:pt modelId="{1C504F8C-46C9-4757-92FB-5126737177B6}" type="sibTrans" cxnId="{A87980DF-E412-49EB-8DB4-B2B44CD9BEF2}">
      <dgm:prSet/>
      <dgm:spPr/>
      <dgm:t>
        <a:bodyPr/>
        <a:lstStyle/>
        <a:p>
          <a:endParaRPr lang="en-US"/>
        </a:p>
      </dgm:t>
    </dgm:pt>
    <dgm:pt modelId="{9F9A226A-1A61-4414-96DB-11CA43A56691}">
      <dgm:prSet custT="1"/>
      <dgm:spPr>
        <a:solidFill>
          <a:schemeClr val="bg2"/>
        </a:solidFill>
      </dgm:spPr>
      <dgm:t>
        <a:bodyPr/>
        <a:lstStyle/>
        <a:p>
          <a:r>
            <a:rPr lang="en-US" sz="17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Enter the exact email address where the committee reviewer link was sent.</a:t>
          </a:r>
        </a:p>
      </dgm:t>
    </dgm:pt>
    <dgm:pt modelId="{C5B92D50-CFB9-473D-8CF8-DF85A26B274C}" type="parTrans" cxnId="{B879E46F-7F68-4120-8E68-BADFD6FF1A07}">
      <dgm:prSet/>
      <dgm:spPr/>
      <dgm:t>
        <a:bodyPr/>
        <a:lstStyle/>
        <a:p>
          <a:endParaRPr lang="en-US"/>
        </a:p>
      </dgm:t>
    </dgm:pt>
    <dgm:pt modelId="{E4A1496A-F023-4DE8-AD4E-9C6D29BE3AFC}" type="sibTrans" cxnId="{B879E46F-7F68-4120-8E68-BADFD6FF1A07}">
      <dgm:prSet/>
      <dgm:spPr/>
      <dgm:t>
        <a:bodyPr/>
        <a:lstStyle/>
        <a:p>
          <a:endParaRPr lang="en-US"/>
        </a:p>
      </dgm:t>
    </dgm:pt>
    <dgm:pt modelId="{075D6342-19AC-4826-8DB2-B43B4B0A8711}">
      <dgm:prSet/>
      <dgm:spPr>
        <a:solidFill>
          <a:schemeClr val="bg2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2. Click on “</a:t>
          </a:r>
          <a:r>
            <a:rPr lang="en-US" b="1" dirty="0">
              <a:solidFill>
                <a:schemeClr val="tx1"/>
              </a:solidFill>
            </a:rPr>
            <a:t>Forgot Password</a:t>
          </a:r>
          <a:r>
            <a:rPr lang="en-US" dirty="0">
              <a:solidFill>
                <a:schemeClr val="tx1"/>
              </a:solidFill>
            </a:rPr>
            <a:t>” in the lower right corner. </a:t>
          </a:r>
        </a:p>
      </dgm:t>
    </dgm:pt>
    <dgm:pt modelId="{DDC76921-B4D3-4E82-95D0-12478DC7CB6C}" type="parTrans" cxnId="{5FD361B0-E5BF-4AAC-B682-893C62E965A5}">
      <dgm:prSet/>
      <dgm:spPr/>
      <dgm:t>
        <a:bodyPr/>
        <a:lstStyle/>
        <a:p>
          <a:endParaRPr lang="en-US"/>
        </a:p>
      </dgm:t>
    </dgm:pt>
    <dgm:pt modelId="{E59C0AC5-44B0-47D8-80AF-598885EE567A}" type="sibTrans" cxnId="{5FD361B0-E5BF-4AAC-B682-893C62E965A5}">
      <dgm:prSet/>
      <dgm:spPr/>
      <dgm:t>
        <a:bodyPr/>
        <a:lstStyle/>
        <a:p>
          <a:endParaRPr lang="en-US"/>
        </a:p>
      </dgm:t>
    </dgm:pt>
    <dgm:pt modelId="{21847291-804B-497B-A536-2681F65B8F9D}">
      <dgm:prSet/>
      <dgm:spPr>
        <a:solidFill>
          <a:schemeClr val="bg2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3. Confirm your email by sending a confirmation code and follow the password reset instructions as referenced on the ‘creating your login credentials’ slide.</a:t>
          </a:r>
        </a:p>
      </dgm:t>
    </dgm:pt>
    <dgm:pt modelId="{B8C4A0ED-FD9E-404F-AF7A-8F1A348A4267}" type="parTrans" cxnId="{5D8ADD82-CF52-4252-BC4D-DFCE4893C547}">
      <dgm:prSet/>
      <dgm:spPr/>
      <dgm:t>
        <a:bodyPr/>
        <a:lstStyle/>
        <a:p>
          <a:endParaRPr lang="en-US"/>
        </a:p>
      </dgm:t>
    </dgm:pt>
    <dgm:pt modelId="{D09B514C-A8A7-44AA-9B54-3E3242546C9B}" type="sibTrans" cxnId="{5D8ADD82-CF52-4252-BC4D-DFCE4893C547}">
      <dgm:prSet/>
      <dgm:spPr/>
      <dgm:t>
        <a:bodyPr/>
        <a:lstStyle/>
        <a:p>
          <a:endParaRPr lang="en-US"/>
        </a:p>
      </dgm:t>
    </dgm:pt>
    <dgm:pt modelId="{700E8574-673E-4FA0-87E9-46E0F7A12D35}" type="pres">
      <dgm:prSet presAssocID="{19931891-47CA-45F0-9341-20475E265C78}" presName="linearFlow" presStyleCnt="0">
        <dgm:presLayoutVars>
          <dgm:resizeHandles val="exact"/>
        </dgm:presLayoutVars>
      </dgm:prSet>
      <dgm:spPr/>
    </dgm:pt>
    <dgm:pt modelId="{1B8E844C-C0E8-4F32-9421-49A4EA49A0BE}" type="pres">
      <dgm:prSet presAssocID="{6F11595D-7C11-45A8-82B3-25D5263F6DF7}" presName="node" presStyleLbl="node1" presStyleIdx="0" presStyleCnt="3">
        <dgm:presLayoutVars>
          <dgm:bulletEnabled val="1"/>
        </dgm:presLayoutVars>
      </dgm:prSet>
      <dgm:spPr/>
    </dgm:pt>
    <dgm:pt modelId="{CA6727BA-D22C-46E7-B419-E2E563F7302A}" type="pres">
      <dgm:prSet presAssocID="{1C504F8C-46C9-4757-92FB-5126737177B6}" presName="sibTrans" presStyleLbl="sibTrans2D1" presStyleIdx="0" presStyleCnt="2"/>
      <dgm:spPr/>
    </dgm:pt>
    <dgm:pt modelId="{CFFEDCB4-6754-4628-8F09-B6DEA7F4DACF}" type="pres">
      <dgm:prSet presAssocID="{1C504F8C-46C9-4757-92FB-5126737177B6}" presName="connectorText" presStyleLbl="sibTrans2D1" presStyleIdx="0" presStyleCnt="2"/>
      <dgm:spPr/>
    </dgm:pt>
    <dgm:pt modelId="{77E72BB2-464C-4829-87AF-433E10B49712}" type="pres">
      <dgm:prSet presAssocID="{075D6342-19AC-4826-8DB2-B43B4B0A8711}" presName="node" presStyleLbl="node1" presStyleIdx="1" presStyleCnt="3" custLinFactNeighborX="-264" custLinFactNeighborY="8278">
        <dgm:presLayoutVars>
          <dgm:bulletEnabled val="1"/>
        </dgm:presLayoutVars>
      </dgm:prSet>
      <dgm:spPr/>
    </dgm:pt>
    <dgm:pt modelId="{9F287F7C-8BD6-414B-A45F-8EB39E51266D}" type="pres">
      <dgm:prSet presAssocID="{E59C0AC5-44B0-47D8-80AF-598885EE567A}" presName="sibTrans" presStyleLbl="sibTrans2D1" presStyleIdx="1" presStyleCnt="2"/>
      <dgm:spPr/>
    </dgm:pt>
    <dgm:pt modelId="{E8D19E8D-A872-470E-ACD9-7B523735A452}" type="pres">
      <dgm:prSet presAssocID="{E59C0AC5-44B0-47D8-80AF-598885EE567A}" presName="connectorText" presStyleLbl="sibTrans2D1" presStyleIdx="1" presStyleCnt="2"/>
      <dgm:spPr/>
    </dgm:pt>
    <dgm:pt modelId="{1DF15212-7F8E-45E1-9D8F-37541720EE68}" type="pres">
      <dgm:prSet presAssocID="{21847291-804B-497B-A536-2681F65B8F9D}" presName="node" presStyleLbl="node1" presStyleIdx="2" presStyleCnt="3">
        <dgm:presLayoutVars>
          <dgm:bulletEnabled val="1"/>
        </dgm:presLayoutVars>
      </dgm:prSet>
      <dgm:spPr/>
    </dgm:pt>
  </dgm:ptLst>
  <dgm:cxnLst>
    <dgm:cxn modelId="{26029001-D919-4541-B734-74DD23FA75AD}" type="presOf" srcId="{19931891-47CA-45F0-9341-20475E265C78}" destId="{700E8574-673E-4FA0-87E9-46E0F7A12D35}" srcOrd="0" destOrd="0" presId="urn:microsoft.com/office/officeart/2005/8/layout/process2"/>
    <dgm:cxn modelId="{8F972D0B-B112-42F7-8840-CB2CB2D2AEB6}" type="presOf" srcId="{E59C0AC5-44B0-47D8-80AF-598885EE567A}" destId="{9F287F7C-8BD6-414B-A45F-8EB39E51266D}" srcOrd="0" destOrd="0" presId="urn:microsoft.com/office/officeart/2005/8/layout/process2"/>
    <dgm:cxn modelId="{76D16A1E-A518-4334-A362-9D11E7055C11}" type="presOf" srcId="{21847291-804B-497B-A536-2681F65B8F9D}" destId="{1DF15212-7F8E-45E1-9D8F-37541720EE68}" srcOrd="0" destOrd="0" presId="urn:microsoft.com/office/officeart/2005/8/layout/process2"/>
    <dgm:cxn modelId="{C418541F-CA9B-4385-814C-111515F43F29}" type="presOf" srcId="{075D6342-19AC-4826-8DB2-B43B4B0A8711}" destId="{77E72BB2-464C-4829-87AF-433E10B49712}" srcOrd="0" destOrd="0" presId="urn:microsoft.com/office/officeart/2005/8/layout/process2"/>
    <dgm:cxn modelId="{B879E46F-7F68-4120-8E68-BADFD6FF1A07}" srcId="{6F11595D-7C11-45A8-82B3-25D5263F6DF7}" destId="{9F9A226A-1A61-4414-96DB-11CA43A56691}" srcOrd="0" destOrd="0" parTransId="{C5B92D50-CFB9-473D-8CF8-DF85A26B274C}" sibTransId="{E4A1496A-F023-4DE8-AD4E-9C6D29BE3AFC}"/>
    <dgm:cxn modelId="{BA43687B-0BAB-4BAE-B7A8-6A2C86B3DAAB}" type="presOf" srcId="{9F9A226A-1A61-4414-96DB-11CA43A56691}" destId="{1B8E844C-C0E8-4F32-9421-49A4EA49A0BE}" srcOrd="0" destOrd="1" presId="urn:microsoft.com/office/officeart/2005/8/layout/process2"/>
    <dgm:cxn modelId="{94551181-5402-4A70-818C-9269193D4154}" type="presOf" srcId="{E59C0AC5-44B0-47D8-80AF-598885EE567A}" destId="{E8D19E8D-A872-470E-ACD9-7B523735A452}" srcOrd="1" destOrd="0" presId="urn:microsoft.com/office/officeart/2005/8/layout/process2"/>
    <dgm:cxn modelId="{5D8ADD82-CF52-4252-BC4D-DFCE4893C547}" srcId="{19931891-47CA-45F0-9341-20475E265C78}" destId="{21847291-804B-497B-A536-2681F65B8F9D}" srcOrd="2" destOrd="0" parTransId="{B8C4A0ED-FD9E-404F-AF7A-8F1A348A4267}" sibTransId="{D09B514C-A8A7-44AA-9B54-3E3242546C9B}"/>
    <dgm:cxn modelId="{5FD361B0-E5BF-4AAC-B682-893C62E965A5}" srcId="{19931891-47CA-45F0-9341-20475E265C78}" destId="{075D6342-19AC-4826-8DB2-B43B4B0A8711}" srcOrd="1" destOrd="0" parTransId="{DDC76921-B4D3-4E82-95D0-12478DC7CB6C}" sibTransId="{E59C0AC5-44B0-47D8-80AF-598885EE567A}"/>
    <dgm:cxn modelId="{34313FD1-913F-4E6C-AFFE-CF422F56E75F}" type="presOf" srcId="{1C504F8C-46C9-4757-92FB-5126737177B6}" destId="{CFFEDCB4-6754-4628-8F09-B6DEA7F4DACF}" srcOrd="1" destOrd="0" presId="urn:microsoft.com/office/officeart/2005/8/layout/process2"/>
    <dgm:cxn modelId="{7C3706DA-37FF-4C30-82EA-C69BF276C497}" type="presOf" srcId="{6F11595D-7C11-45A8-82B3-25D5263F6DF7}" destId="{1B8E844C-C0E8-4F32-9421-49A4EA49A0BE}" srcOrd="0" destOrd="0" presId="urn:microsoft.com/office/officeart/2005/8/layout/process2"/>
    <dgm:cxn modelId="{A87980DF-E412-49EB-8DB4-B2B44CD9BEF2}" srcId="{19931891-47CA-45F0-9341-20475E265C78}" destId="{6F11595D-7C11-45A8-82B3-25D5263F6DF7}" srcOrd="0" destOrd="0" parTransId="{3B8DC525-1CBB-4136-86A4-6D7ACEE80C6E}" sibTransId="{1C504F8C-46C9-4757-92FB-5126737177B6}"/>
    <dgm:cxn modelId="{38AE16ED-E371-4388-9890-14A5FC6B375C}" type="presOf" srcId="{1C504F8C-46C9-4757-92FB-5126737177B6}" destId="{CA6727BA-D22C-46E7-B419-E2E563F7302A}" srcOrd="0" destOrd="0" presId="urn:microsoft.com/office/officeart/2005/8/layout/process2"/>
    <dgm:cxn modelId="{C9D1ED9F-CE6F-412A-BA92-F188C7F95C0D}" type="presParOf" srcId="{700E8574-673E-4FA0-87E9-46E0F7A12D35}" destId="{1B8E844C-C0E8-4F32-9421-49A4EA49A0BE}" srcOrd="0" destOrd="0" presId="urn:microsoft.com/office/officeart/2005/8/layout/process2"/>
    <dgm:cxn modelId="{9388AF2C-DEBF-411E-AE17-2F709D448B3E}" type="presParOf" srcId="{700E8574-673E-4FA0-87E9-46E0F7A12D35}" destId="{CA6727BA-D22C-46E7-B419-E2E563F7302A}" srcOrd="1" destOrd="0" presId="urn:microsoft.com/office/officeart/2005/8/layout/process2"/>
    <dgm:cxn modelId="{927A9BF6-145F-4EDD-8E85-80B27072822F}" type="presParOf" srcId="{CA6727BA-D22C-46E7-B419-E2E563F7302A}" destId="{CFFEDCB4-6754-4628-8F09-B6DEA7F4DACF}" srcOrd="0" destOrd="0" presId="urn:microsoft.com/office/officeart/2005/8/layout/process2"/>
    <dgm:cxn modelId="{496E8325-715B-461E-A718-2C35B616FD41}" type="presParOf" srcId="{700E8574-673E-4FA0-87E9-46E0F7A12D35}" destId="{77E72BB2-464C-4829-87AF-433E10B49712}" srcOrd="2" destOrd="0" presId="urn:microsoft.com/office/officeart/2005/8/layout/process2"/>
    <dgm:cxn modelId="{21932EE9-D816-4FBA-86AC-898241F9C43C}" type="presParOf" srcId="{700E8574-673E-4FA0-87E9-46E0F7A12D35}" destId="{9F287F7C-8BD6-414B-A45F-8EB39E51266D}" srcOrd="3" destOrd="0" presId="urn:microsoft.com/office/officeart/2005/8/layout/process2"/>
    <dgm:cxn modelId="{D4E3CE51-4F68-4BEB-B190-9B192B20E480}" type="presParOf" srcId="{9F287F7C-8BD6-414B-A45F-8EB39E51266D}" destId="{E8D19E8D-A872-470E-ACD9-7B523735A452}" srcOrd="0" destOrd="0" presId="urn:microsoft.com/office/officeart/2005/8/layout/process2"/>
    <dgm:cxn modelId="{BAF23608-C705-4E3D-81B0-215EA9D7E24E}" type="presParOf" srcId="{700E8574-673E-4FA0-87E9-46E0F7A12D35}" destId="{1DF15212-7F8E-45E1-9D8F-37541720EE6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A500AF-7F18-492C-AB49-A23EEDF71DE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CC4DE6-7866-4100-8B61-F37B71F76187}">
      <dgm:prSet/>
      <dgm:spPr/>
      <dgm:t>
        <a:bodyPr/>
        <a:lstStyle/>
        <a:p>
          <a:pPr algn="ctr"/>
          <a:r>
            <a:rPr lang="en-US" dirty="0">
              <a:solidFill>
                <a:schemeClr val="bg1"/>
              </a:solidFill>
            </a:rPr>
            <a:t>The “Review” tab is where you score the applications. </a:t>
          </a:r>
        </a:p>
      </dgm:t>
    </dgm:pt>
    <dgm:pt modelId="{FDFF709B-AA17-469E-94FF-C0E39854B0C8}" type="parTrans" cxnId="{09C4E209-E8DE-43AA-8700-1011EA826B8F}">
      <dgm:prSet/>
      <dgm:spPr/>
      <dgm:t>
        <a:bodyPr/>
        <a:lstStyle/>
        <a:p>
          <a:endParaRPr lang="en-US"/>
        </a:p>
      </dgm:t>
    </dgm:pt>
    <dgm:pt modelId="{89B32E40-27A7-4DE4-AE08-DBBF033608CC}" type="sibTrans" cxnId="{09C4E209-E8DE-43AA-8700-1011EA826B8F}">
      <dgm:prSet/>
      <dgm:spPr/>
      <dgm:t>
        <a:bodyPr/>
        <a:lstStyle/>
        <a:p>
          <a:endParaRPr lang="en-US"/>
        </a:p>
      </dgm:t>
    </dgm:pt>
    <dgm:pt modelId="{4C916EB4-8546-4BBF-954D-BF933EA263CA}">
      <dgm:prSet/>
      <dgm:spPr/>
      <dgm:t>
        <a:bodyPr/>
        <a:lstStyle/>
        <a:p>
          <a:pPr algn="ctr"/>
          <a:r>
            <a:rPr lang="en-US" dirty="0">
              <a:solidFill>
                <a:schemeClr val="bg1"/>
              </a:solidFill>
            </a:rPr>
            <a:t>To view the application, click the “Application” tab.</a:t>
          </a:r>
        </a:p>
      </dgm:t>
    </dgm:pt>
    <dgm:pt modelId="{134A3969-9AC0-4AC1-8055-817ED1BD3935}" type="parTrans" cxnId="{8492442F-E4E0-4D32-97FE-EB10DB97AB7A}">
      <dgm:prSet/>
      <dgm:spPr/>
      <dgm:t>
        <a:bodyPr/>
        <a:lstStyle/>
        <a:p>
          <a:endParaRPr lang="en-US"/>
        </a:p>
      </dgm:t>
    </dgm:pt>
    <dgm:pt modelId="{0DEB84B8-DC30-472C-9BDD-8285F28AB16E}" type="sibTrans" cxnId="{8492442F-E4E0-4D32-97FE-EB10DB97AB7A}">
      <dgm:prSet/>
      <dgm:spPr/>
      <dgm:t>
        <a:bodyPr/>
        <a:lstStyle/>
        <a:p>
          <a:endParaRPr lang="en-US"/>
        </a:p>
      </dgm:t>
    </dgm:pt>
    <dgm:pt modelId="{B960D41C-F7D3-453B-BB8D-B022DEDFA6EB}">
      <dgm:prSet/>
      <dgm:spPr/>
      <dgm:t>
        <a:bodyPr/>
        <a:lstStyle/>
        <a:p>
          <a:pPr algn="ctr"/>
          <a:r>
            <a:rPr lang="en-US" dirty="0">
              <a:solidFill>
                <a:schemeClr val="bg1"/>
              </a:solidFill>
            </a:rPr>
            <a:t>Use the “Side-by-Side” tab to view the student’s application and the review tab at the same time.</a:t>
          </a:r>
        </a:p>
      </dgm:t>
    </dgm:pt>
    <dgm:pt modelId="{2C09F473-6F18-4636-BD00-DDD7B005997F}" type="parTrans" cxnId="{8083082F-9D7B-42E9-A156-1CBC5CFA4F19}">
      <dgm:prSet/>
      <dgm:spPr/>
      <dgm:t>
        <a:bodyPr/>
        <a:lstStyle/>
        <a:p>
          <a:endParaRPr lang="en-US"/>
        </a:p>
      </dgm:t>
    </dgm:pt>
    <dgm:pt modelId="{0DBE06AD-F194-4677-9805-719529F9FD6E}" type="sibTrans" cxnId="{8083082F-9D7B-42E9-A156-1CBC5CFA4F19}">
      <dgm:prSet/>
      <dgm:spPr/>
      <dgm:t>
        <a:bodyPr/>
        <a:lstStyle/>
        <a:p>
          <a:endParaRPr lang="en-US"/>
        </a:p>
      </dgm:t>
    </dgm:pt>
    <dgm:pt modelId="{4B1AFA75-5717-425A-B82C-62814D9034C4}" type="pres">
      <dgm:prSet presAssocID="{96A500AF-7F18-492C-AB49-A23EEDF71DE4}" presName="vert0" presStyleCnt="0">
        <dgm:presLayoutVars>
          <dgm:dir/>
          <dgm:animOne val="branch"/>
          <dgm:animLvl val="lvl"/>
        </dgm:presLayoutVars>
      </dgm:prSet>
      <dgm:spPr/>
    </dgm:pt>
    <dgm:pt modelId="{05773079-40CB-4E26-9B3F-85139D32C746}" type="pres">
      <dgm:prSet presAssocID="{F7CC4DE6-7866-4100-8B61-F37B71F76187}" presName="thickLine" presStyleLbl="alignNode1" presStyleIdx="0" presStyleCnt="3"/>
      <dgm:spPr/>
    </dgm:pt>
    <dgm:pt modelId="{CBE17529-CF24-4857-946E-242F09DA6485}" type="pres">
      <dgm:prSet presAssocID="{F7CC4DE6-7866-4100-8B61-F37B71F76187}" presName="horz1" presStyleCnt="0"/>
      <dgm:spPr/>
    </dgm:pt>
    <dgm:pt modelId="{C83591EE-59F0-44C9-A98F-536259428BB0}" type="pres">
      <dgm:prSet presAssocID="{F7CC4DE6-7866-4100-8B61-F37B71F76187}" presName="tx1" presStyleLbl="revTx" presStyleIdx="0" presStyleCnt="3" custScaleY="61907"/>
      <dgm:spPr/>
    </dgm:pt>
    <dgm:pt modelId="{205F9E48-B238-4155-AE86-8243C6EB8C67}" type="pres">
      <dgm:prSet presAssocID="{F7CC4DE6-7866-4100-8B61-F37B71F76187}" presName="vert1" presStyleCnt="0"/>
      <dgm:spPr/>
    </dgm:pt>
    <dgm:pt modelId="{74B54F39-1EA1-47F4-A759-146C9A94963B}" type="pres">
      <dgm:prSet presAssocID="{4C916EB4-8546-4BBF-954D-BF933EA263CA}" presName="thickLine" presStyleLbl="alignNode1" presStyleIdx="1" presStyleCnt="3"/>
      <dgm:spPr/>
    </dgm:pt>
    <dgm:pt modelId="{F2123A12-D822-47F5-86F9-4A0531DD646A}" type="pres">
      <dgm:prSet presAssocID="{4C916EB4-8546-4BBF-954D-BF933EA263CA}" presName="horz1" presStyleCnt="0"/>
      <dgm:spPr/>
    </dgm:pt>
    <dgm:pt modelId="{6CE83A53-2879-4DC4-98C3-F2E6810D1B1B}" type="pres">
      <dgm:prSet presAssocID="{4C916EB4-8546-4BBF-954D-BF933EA263CA}" presName="tx1" presStyleLbl="revTx" presStyleIdx="1" presStyleCnt="3" custScaleY="78592"/>
      <dgm:spPr/>
    </dgm:pt>
    <dgm:pt modelId="{2D7B7C02-5758-4B46-8F5F-962CEE15D849}" type="pres">
      <dgm:prSet presAssocID="{4C916EB4-8546-4BBF-954D-BF933EA263CA}" presName="vert1" presStyleCnt="0"/>
      <dgm:spPr/>
    </dgm:pt>
    <dgm:pt modelId="{76B4FCE8-311A-49AA-9222-566082B45AA8}" type="pres">
      <dgm:prSet presAssocID="{B960D41C-F7D3-453B-BB8D-B022DEDFA6EB}" presName="thickLine" presStyleLbl="alignNode1" presStyleIdx="2" presStyleCnt="3"/>
      <dgm:spPr/>
    </dgm:pt>
    <dgm:pt modelId="{4128E8B5-71D7-413F-A90F-CE3350D32ACE}" type="pres">
      <dgm:prSet presAssocID="{B960D41C-F7D3-453B-BB8D-B022DEDFA6EB}" presName="horz1" presStyleCnt="0"/>
      <dgm:spPr/>
    </dgm:pt>
    <dgm:pt modelId="{17276DAD-4B34-4EE1-8CFC-A8E845767A43}" type="pres">
      <dgm:prSet presAssocID="{B960D41C-F7D3-453B-BB8D-B022DEDFA6EB}" presName="tx1" presStyleLbl="revTx" presStyleIdx="2" presStyleCnt="3" custScaleY="114487"/>
      <dgm:spPr/>
    </dgm:pt>
    <dgm:pt modelId="{4CA1945B-A6D5-49DC-AF38-BBCAE7E3F45D}" type="pres">
      <dgm:prSet presAssocID="{B960D41C-F7D3-453B-BB8D-B022DEDFA6EB}" presName="vert1" presStyleCnt="0"/>
      <dgm:spPr/>
    </dgm:pt>
  </dgm:ptLst>
  <dgm:cxnLst>
    <dgm:cxn modelId="{7164A309-3954-4C0D-B2EA-67847062BBE7}" type="presOf" srcId="{F7CC4DE6-7866-4100-8B61-F37B71F76187}" destId="{C83591EE-59F0-44C9-A98F-536259428BB0}" srcOrd="0" destOrd="0" presId="urn:microsoft.com/office/officeart/2008/layout/LinedList"/>
    <dgm:cxn modelId="{09C4E209-E8DE-43AA-8700-1011EA826B8F}" srcId="{96A500AF-7F18-492C-AB49-A23EEDF71DE4}" destId="{F7CC4DE6-7866-4100-8B61-F37B71F76187}" srcOrd="0" destOrd="0" parTransId="{FDFF709B-AA17-469E-94FF-C0E39854B0C8}" sibTransId="{89B32E40-27A7-4DE4-AE08-DBBF033608CC}"/>
    <dgm:cxn modelId="{8083082F-9D7B-42E9-A156-1CBC5CFA4F19}" srcId="{96A500AF-7F18-492C-AB49-A23EEDF71DE4}" destId="{B960D41C-F7D3-453B-BB8D-B022DEDFA6EB}" srcOrd="2" destOrd="0" parTransId="{2C09F473-6F18-4636-BD00-DDD7B005997F}" sibTransId="{0DBE06AD-F194-4677-9805-719529F9FD6E}"/>
    <dgm:cxn modelId="{8492442F-E4E0-4D32-97FE-EB10DB97AB7A}" srcId="{96A500AF-7F18-492C-AB49-A23EEDF71DE4}" destId="{4C916EB4-8546-4BBF-954D-BF933EA263CA}" srcOrd="1" destOrd="0" parTransId="{134A3969-9AC0-4AC1-8055-817ED1BD3935}" sibTransId="{0DEB84B8-DC30-472C-9BDD-8285F28AB16E}"/>
    <dgm:cxn modelId="{480B1A47-5636-4DE9-A153-27D61B040A37}" type="presOf" srcId="{B960D41C-F7D3-453B-BB8D-B022DEDFA6EB}" destId="{17276DAD-4B34-4EE1-8CFC-A8E845767A43}" srcOrd="0" destOrd="0" presId="urn:microsoft.com/office/officeart/2008/layout/LinedList"/>
    <dgm:cxn modelId="{37196750-4483-4E61-BD1C-994A45A4B281}" type="presOf" srcId="{4C916EB4-8546-4BBF-954D-BF933EA263CA}" destId="{6CE83A53-2879-4DC4-98C3-F2E6810D1B1B}" srcOrd="0" destOrd="0" presId="urn:microsoft.com/office/officeart/2008/layout/LinedList"/>
    <dgm:cxn modelId="{49394158-53D7-48E7-AF02-84F8E660F3DA}" type="presOf" srcId="{96A500AF-7F18-492C-AB49-A23EEDF71DE4}" destId="{4B1AFA75-5717-425A-B82C-62814D9034C4}" srcOrd="0" destOrd="0" presId="urn:microsoft.com/office/officeart/2008/layout/LinedList"/>
    <dgm:cxn modelId="{6915AA2C-5BFA-460D-A4E0-AFDE29927D0E}" type="presParOf" srcId="{4B1AFA75-5717-425A-B82C-62814D9034C4}" destId="{05773079-40CB-4E26-9B3F-85139D32C746}" srcOrd="0" destOrd="0" presId="urn:microsoft.com/office/officeart/2008/layout/LinedList"/>
    <dgm:cxn modelId="{C6D8FDC7-9C76-4DBA-AFE6-944EA709F1EF}" type="presParOf" srcId="{4B1AFA75-5717-425A-B82C-62814D9034C4}" destId="{CBE17529-CF24-4857-946E-242F09DA6485}" srcOrd="1" destOrd="0" presId="urn:microsoft.com/office/officeart/2008/layout/LinedList"/>
    <dgm:cxn modelId="{88F8B9FA-80CD-4A77-B911-327F39A3FE87}" type="presParOf" srcId="{CBE17529-CF24-4857-946E-242F09DA6485}" destId="{C83591EE-59F0-44C9-A98F-536259428BB0}" srcOrd="0" destOrd="0" presId="urn:microsoft.com/office/officeart/2008/layout/LinedList"/>
    <dgm:cxn modelId="{EC7E33D6-3CA0-40AB-A876-395901069740}" type="presParOf" srcId="{CBE17529-CF24-4857-946E-242F09DA6485}" destId="{205F9E48-B238-4155-AE86-8243C6EB8C67}" srcOrd="1" destOrd="0" presId="urn:microsoft.com/office/officeart/2008/layout/LinedList"/>
    <dgm:cxn modelId="{4BC7CB16-D0DA-4F40-8523-FD1E99BF086A}" type="presParOf" srcId="{4B1AFA75-5717-425A-B82C-62814D9034C4}" destId="{74B54F39-1EA1-47F4-A759-146C9A94963B}" srcOrd="2" destOrd="0" presId="urn:microsoft.com/office/officeart/2008/layout/LinedList"/>
    <dgm:cxn modelId="{4E2C5D28-FC77-40D0-9678-7EECE5ED3498}" type="presParOf" srcId="{4B1AFA75-5717-425A-B82C-62814D9034C4}" destId="{F2123A12-D822-47F5-86F9-4A0531DD646A}" srcOrd="3" destOrd="0" presId="urn:microsoft.com/office/officeart/2008/layout/LinedList"/>
    <dgm:cxn modelId="{3ACC2F2B-82EA-490E-9AD9-D3542967444C}" type="presParOf" srcId="{F2123A12-D822-47F5-86F9-4A0531DD646A}" destId="{6CE83A53-2879-4DC4-98C3-F2E6810D1B1B}" srcOrd="0" destOrd="0" presId="urn:microsoft.com/office/officeart/2008/layout/LinedList"/>
    <dgm:cxn modelId="{4B404318-48E8-43D9-9411-F7B02853EE58}" type="presParOf" srcId="{F2123A12-D822-47F5-86F9-4A0531DD646A}" destId="{2D7B7C02-5758-4B46-8F5F-962CEE15D849}" srcOrd="1" destOrd="0" presId="urn:microsoft.com/office/officeart/2008/layout/LinedList"/>
    <dgm:cxn modelId="{152A145B-8C61-4FA3-9743-90A283CBD914}" type="presParOf" srcId="{4B1AFA75-5717-425A-B82C-62814D9034C4}" destId="{76B4FCE8-311A-49AA-9222-566082B45AA8}" srcOrd="4" destOrd="0" presId="urn:microsoft.com/office/officeart/2008/layout/LinedList"/>
    <dgm:cxn modelId="{8655EAE7-6DF8-4F81-AABB-F1B33CC420D9}" type="presParOf" srcId="{4B1AFA75-5717-425A-B82C-62814D9034C4}" destId="{4128E8B5-71D7-413F-A90F-CE3350D32ACE}" srcOrd="5" destOrd="0" presId="urn:microsoft.com/office/officeart/2008/layout/LinedList"/>
    <dgm:cxn modelId="{16B629B0-8F3B-4AA7-B0AC-77CC01882AF5}" type="presParOf" srcId="{4128E8B5-71D7-413F-A90F-CE3350D32ACE}" destId="{17276DAD-4B34-4EE1-8CFC-A8E845767A43}" srcOrd="0" destOrd="0" presId="urn:microsoft.com/office/officeart/2008/layout/LinedList"/>
    <dgm:cxn modelId="{E9C7EC1A-2243-462E-A3B3-B6570C29D26E}" type="presParOf" srcId="{4128E8B5-71D7-413F-A90F-CE3350D32ACE}" destId="{4CA1945B-A6D5-49DC-AF38-BBCAE7E3F45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79D7EA-8F93-40A5-BD3B-4E2A528347FD}">
      <dsp:nvSpPr>
        <dsp:cNvPr id="0" name=""/>
        <dsp:cNvSpPr/>
      </dsp:nvSpPr>
      <dsp:spPr>
        <a:xfrm>
          <a:off x="0" y="0"/>
          <a:ext cx="5146516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To log in…</a:t>
          </a:r>
        </a:p>
      </dsp:txBody>
      <dsp:txXfrm>
        <a:off x="42151" y="42151"/>
        <a:ext cx="5062214" cy="779158"/>
      </dsp:txXfrm>
    </dsp:sp>
    <dsp:sp modelId="{4AA4E01B-7862-4DBA-8B0C-E359C7BA5E26}">
      <dsp:nvSpPr>
        <dsp:cNvPr id="0" name=""/>
        <dsp:cNvSpPr/>
      </dsp:nvSpPr>
      <dsp:spPr>
        <a:xfrm>
          <a:off x="0" y="933066"/>
          <a:ext cx="5146516" cy="253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402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you must click on the “</a:t>
          </a:r>
          <a:r>
            <a:rPr lang="en-US" sz="2800" b="1" u="sng" kern="1200" dirty="0">
              <a:uFillTx/>
            </a:rPr>
            <a:t>References and Reviewers</a:t>
          </a:r>
          <a:r>
            <a:rPr lang="en-US" sz="2800" kern="1200" dirty="0"/>
            <a:t>” tab.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/>
            <a:t>The “Applicants and Administrators” tab is for students that want to apply.</a:t>
          </a:r>
        </a:p>
      </dsp:txBody>
      <dsp:txXfrm>
        <a:off x="0" y="933066"/>
        <a:ext cx="5146516" cy="25336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E844C-C0E8-4F32-9421-49A4EA49A0BE}">
      <dsp:nvSpPr>
        <dsp:cNvPr id="0" name=""/>
        <dsp:cNvSpPr/>
      </dsp:nvSpPr>
      <dsp:spPr>
        <a:xfrm>
          <a:off x="1102984" y="0"/>
          <a:ext cx="4016330" cy="1146307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To reset your password…</a:t>
          </a:r>
          <a:endParaRPr lang="en-US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Enter the exact email address where the committee reviewer link was sent.</a:t>
          </a:r>
        </a:p>
      </dsp:txBody>
      <dsp:txXfrm>
        <a:off x="1136558" y="33574"/>
        <a:ext cx="3949182" cy="1079159"/>
      </dsp:txXfrm>
    </dsp:sp>
    <dsp:sp modelId="{CA6727BA-D22C-46E7-B419-E2E563F7302A}">
      <dsp:nvSpPr>
        <dsp:cNvPr id="0" name=""/>
        <dsp:cNvSpPr/>
      </dsp:nvSpPr>
      <dsp:spPr>
        <a:xfrm rot="5420629">
          <a:off x="2873118" y="1198688"/>
          <a:ext cx="465457" cy="515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2951514" y="1223880"/>
        <a:ext cx="309502" cy="325820"/>
      </dsp:txXfrm>
    </dsp:sp>
    <dsp:sp modelId="{77E72BB2-464C-4829-87AF-433E10B49712}">
      <dsp:nvSpPr>
        <dsp:cNvPr id="0" name=""/>
        <dsp:cNvSpPr/>
      </dsp:nvSpPr>
      <dsp:spPr>
        <a:xfrm>
          <a:off x="1092381" y="1766906"/>
          <a:ext cx="4016330" cy="1146307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2. Click on “</a:t>
          </a:r>
          <a:r>
            <a:rPr lang="en-US" sz="1700" b="1" kern="1200" dirty="0">
              <a:solidFill>
                <a:schemeClr val="tx1"/>
              </a:solidFill>
            </a:rPr>
            <a:t>Forgot Password</a:t>
          </a:r>
          <a:r>
            <a:rPr lang="en-US" sz="1700" kern="1200" dirty="0">
              <a:solidFill>
                <a:schemeClr val="tx1"/>
              </a:solidFill>
            </a:rPr>
            <a:t>” in the lower right corner. </a:t>
          </a:r>
        </a:p>
      </dsp:txBody>
      <dsp:txXfrm>
        <a:off x="1125955" y="1800480"/>
        <a:ext cx="3949182" cy="1079159"/>
      </dsp:txXfrm>
    </dsp:sp>
    <dsp:sp modelId="{9F287F7C-8BD6-414B-A45F-8EB39E51266D}">
      <dsp:nvSpPr>
        <dsp:cNvPr id="0" name=""/>
        <dsp:cNvSpPr/>
      </dsp:nvSpPr>
      <dsp:spPr>
        <a:xfrm rot="5378200">
          <a:off x="2908703" y="2918149"/>
          <a:ext cx="394288" cy="5158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2950721" y="2978925"/>
        <a:ext cx="309502" cy="276002"/>
      </dsp:txXfrm>
    </dsp:sp>
    <dsp:sp modelId="{1DF15212-7F8E-45E1-9D8F-37541720EE68}">
      <dsp:nvSpPr>
        <dsp:cNvPr id="0" name=""/>
        <dsp:cNvSpPr/>
      </dsp:nvSpPr>
      <dsp:spPr>
        <a:xfrm>
          <a:off x="1102984" y="3438922"/>
          <a:ext cx="4016330" cy="1146307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3. Confirm your email by sending a confirmation code and follow the password reset instructions as referenced on the ‘creating your login credentials’ slide.</a:t>
          </a:r>
        </a:p>
      </dsp:txBody>
      <dsp:txXfrm>
        <a:off x="1136558" y="3472496"/>
        <a:ext cx="3949182" cy="10791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73079-40CB-4E26-9B3F-85139D32C746}">
      <dsp:nvSpPr>
        <dsp:cNvPr id="0" name=""/>
        <dsp:cNvSpPr/>
      </dsp:nvSpPr>
      <dsp:spPr>
        <a:xfrm>
          <a:off x="0" y="491"/>
          <a:ext cx="42344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3591EE-59F0-44C9-A98F-536259428BB0}">
      <dsp:nvSpPr>
        <dsp:cNvPr id="0" name=""/>
        <dsp:cNvSpPr/>
      </dsp:nvSpPr>
      <dsp:spPr>
        <a:xfrm>
          <a:off x="0" y="491"/>
          <a:ext cx="4234484" cy="1056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bg1"/>
              </a:solidFill>
            </a:rPr>
            <a:t>The “Review” tab is where you score the applications. </a:t>
          </a:r>
        </a:p>
      </dsp:txBody>
      <dsp:txXfrm>
        <a:off x="0" y="491"/>
        <a:ext cx="4234484" cy="1056499"/>
      </dsp:txXfrm>
    </dsp:sp>
    <dsp:sp modelId="{74B54F39-1EA1-47F4-A759-146C9A94963B}">
      <dsp:nvSpPr>
        <dsp:cNvPr id="0" name=""/>
        <dsp:cNvSpPr/>
      </dsp:nvSpPr>
      <dsp:spPr>
        <a:xfrm>
          <a:off x="0" y="1056990"/>
          <a:ext cx="42344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E83A53-2879-4DC4-98C3-F2E6810D1B1B}">
      <dsp:nvSpPr>
        <dsp:cNvPr id="0" name=""/>
        <dsp:cNvSpPr/>
      </dsp:nvSpPr>
      <dsp:spPr>
        <a:xfrm>
          <a:off x="0" y="1056990"/>
          <a:ext cx="4234484" cy="1341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bg1"/>
              </a:solidFill>
            </a:rPr>
            <a:t>To view the application, click the “Application” tab.</a:t>
          </a:r>
        </a:p>
      </dsp:txBody>
      <dsp:txXfrm>
        <a:off x="0" y="1056990"/>
        <a:ext cx="4234484" cy="1341243"/>
      </dsp:txXfrm>
    </dsp:sp>
    <dsp:sp modelId="{76B4FCE8-311A-49AA-9222-566082B45AA8}">
      <dsp:nvSpPr>
        <dsp:cNvPr id="0" name=""/>
        <dsp:cNvSpPr/>
      </dsp:nvSpPr>
      <dsp:spPr>
        <a:xfrm>
          <a:off x="0" y="2398234"/>
          <a:ext cx="42344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76DAD-4B34-4EE1-8CFC-A8E845767A43}">
      <dsp:nvSpPr>
        <dsp:cNvPr id="0" name=""/>
        <dsp:cNvSpPr/>
      </dsp:nvSpPr>
      <dsp:spPr>
        <a:xfrm>
          <a:off x="0" y="2398234"/>
          <a:ext cx="4230348" cy="1953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bg1"/>
              </a:solidFill>
            </a:rPr>
            <a:t>Use the “Side-by-Side” tab to view the student’s application and the review tab at the same time.</a:t>
          </a:r>
        </a:p>
      </dsp:txBody>
      <dsp:txXfrm>
        <a:off x="0" y="2398234"/>
        <a:ext cx="4230348" cy="1953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0E818A-3054-FE4A-8230-FF078DD82D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8D7115-A7F7-7D4A-841B-B3CEE1FE94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6934AF1C-26AE-4207-A119-7B35C909D261}" type="datetimeFigureOut">
              <a:rPr lang="en-US"/>
              <a:pPr>
                <a:defRPr/>
              </a:pPr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6DFFC-E574-DB4A-B02B-C447697014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9487F-DDAE-2544-9787-DEB8B85AF5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F079433-D751-49FE-934C-2BA1E93F2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21:55.3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0,'16815'0'0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3T20:22: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17094 15 0,'-17094'-15'0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3T20:22:09.3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E7F9FC-5D05-5046-9006-C640C49A95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171D9A-D20B-074E-9030-FF943FBC901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CB993D2-10B5-4F1E-8124-0D3321B7E790}" type="datetimeFigureOut">
              <a:rPr lang="en-US" altLang="en-US"/>
              <a:pPr>
                <a:defRPr/>
              </a:pPr>
              <a:t>5/5/2025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BAD72FB-4128-FF4A-85B8-B5BFF2A9F5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06DD453-78A0-CD49-866E-8A59E3F60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0D24-9372-4744-87F4-B18297806E9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37CBC-483B-F040-AB48-337BC88FC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670165F-EE3B-48B2-83BD-E5409F2386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6B65DD17-A17D-45B6-86EC-8D3583A1A0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F1C4CA67-EB25-4B75-8E9D-22809EC72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A5B69ADC-C87F-4CC0-B9E7-57CC137B9D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0BC7179-5B1D-4B2B-9E41-D4DE24923537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95735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6020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33627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70165F-EE3B-48B2-83BD-E5409F23865E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16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70165F-EE3B-48B2-83BD-E5409F23865E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271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70165F-EE3B-48B2-83BD-E5409F23865E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342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70165F-EE3B-48B2-83BD-E5409F23865E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375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70165F-EE3B-48B2-83BD-E5409F23865E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513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font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kern="0" dirty="0">
                <a:effectLst/>
                <a:latin typeface="Amasis MT Pro" panose="020F0502020204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kern="100" dirty="0">
              <a:effectLst/>
              <a:latin typeface="Amasis MT Pro" panose="020F05020202040302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4869FCC-10D7-4DFD-BE78-D389DCB15A41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3737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6954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5D035-2D02-4A6E-B2A3-41BCC4A8102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462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·"/>
            </a:pPr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7A13D25-CB72-4043-85E4-236725A32430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26326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5D035-2D02-4A6E-B2A3-41BCC4A8102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89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6237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07517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1940" indent="-28920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6830" indent="-23136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9562" indent="-23136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2295" indent="-23136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5027" indent="-2313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7759" indent="-2313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70491" indent="-2313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33223" indent="-2313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83733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2F03-BD2A-4DBF-A1B6-E06D94C3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B4FB9-B8D5-4B1D-B3F3-5B7417BFD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B7BFA-5080-4FC0-A93E-961BB2DC8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045B5-8E4F-4ED3-BC0A-CD008C4014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332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E791F-FDF5-4FFD-9AB3-774CB9A30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1D168-9042-4563-A000-E3EB1D7C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205CF-6C77-4563-B8C5-630DBF2D4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E224C-F933-4CB9-B0C3-A9CE12F106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77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7FFE1-F964-4E85-B9E4-FF16D6435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72CC3-AA65-4468-988B-9E361440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32514-E15D-4731-BFF3-ACEB3AF87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89A46-1CCE-49B6-ADAC-52D50EA11C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7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E19B3-94C0-4CFB-BD00-3AC7071EA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817AD-A6C9-41C1-B4A2-076D3FD8A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43028-68D3-4D2A-BB61-CFDD2AE6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ABBA1-D96F-4F2C-978B-890397D348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3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52034-1514-48AE-8A92-94B82BF1D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EDE3B-EC14-4484-9B5B-89923DAA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73F30-844F-4FE8-A3C6-FFA3E6E8D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92639-D907-4662-B960-B32E50C0B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38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22E685-FCBF-42DA-B312-3B91B477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9C50B9-92D7-41DA-B1A0-BF81DFD3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A9A25C-CB04-420B-8CF7-2F6C0F43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8B7FD-405A-47BB-A55D-B2DEF7C73E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01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9EF05ED-DF0F-41AF-A0B7-81536DE2A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DD38BBB-B224-4786-A750-F74DE2CC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85D9CB-5A78-4A28-B3D5-CAF5D3A64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EBFA8-6425-44C6-879A-7BE0A889B3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11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CBCBCB5-CD97-4F12-815F-4F9D0F5FE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07B6ED9-D4D2-49C7-A5A8-5D97F965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1DB59B-AF4E-4D18-9F06-9F2389ACC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A5F7A-D5D7-4D61-B2E7-29D7BF896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81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7F67B08-9C3C-41BE-8708-DD66BF404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990D78A-FDC4-495A-B44E-ED212047F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EBF69F-041F-4046-824B-8A158C2DB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13F13-D3C9-43EC-A496-822E4973C6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22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F3DABF-5157-4B94-B87D-4ADB61233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427718-0FD4-4647-9147-BC8D2CC1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9BC1AE-DB48-4C3B-8394-D8F0FCCC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1BACD-8A70-4E97-82C0-C601284F6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64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800908-0DBF-416C-955D-408EC0466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6AFBA6-C054-40C0-9876-518B24FE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49AA97-6DB8-43FE-9015-F36CC6B1C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8F927-44C7-411D-BEDB-8E198B7555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892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CF49772-F7EE-4FC4-BC8A-0D2BB8E9A72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2FE8E93-1167-476A-9749-6EE50F5B99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754DE-B5F5-D34F-9ED4-FD1C8C83E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F2EA9-03B6-4C4C-8E0E-935D77C72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04BCD-65D4-EF47-91C3-A0116AF8E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1FEF731B-1C22-4BA5-BDA5-64F77C7CA6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emf"/><Relationship Id="rId10" Type="http://schemas.openxmlformats.org/officeDocument/2006/relationships/image" Target="../media/image41.svg"/><Relationship Id="rId4" Type="http://schemas.openxmlformats.org/officeDocument/2006/relationships/image" Target="../media/image1.jpe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emf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emf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6.jpg"/><Relationship Id="rId7" Type="http://schemas.openxmlformats.org/officeDocument/2006/relationships/customXml" Target="../ink/ink2.xml"/><Relationship Id="rId2" Type="http://schemas.openxmlformats.org/officeDocument/2006/relationships/hyperlink" Target="mailto:dst-scholarship@alamo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11" Type="http://schemas.openxmlformats.org/officeDocument/2006/relationships/image" Target="../media/image48.png"/><Relationship Id="rId5" Type="http://schemas.openxmlformats.org/officeDocument/2006/relationships/customXml" Target="../ink/ink1.xml"/><Relationship Id="rId10" Type="http://schemas.openxmlformats.org/officeDocument/2006/relationships/image" Target="../media/image480.png"/><Relationship Id="rId4" Type="http://schemas.openxmlformats.org/officeDocument/2006/relationships/image" Target="../media/image47.png"/><Relationship Id="rId9" Type="http://schemas.openxmlformats.org/officeDocument/2006/relationships/customXml" Target="../ink/ink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acarcanagues@alamo.edu" TargetMode="External"/><Relationship Id="rId3" Type="http://schemas.openxmlformats.org/officeDocument/2006/relationships/image" Target="../media/image6.emf"/><Relationship Id="rId7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hyperlink" Target="mailto:songay@alamo.edu" TargetMode="External"/><Relationship Id="rId4" Type="http://schemas.openxmlformats.org/officeDocument/2006/relationships/image" Target="../media/image3.png"/><Relationship Id="rId9" Type="http://schemas.openxmlformats.org/officeDocument/2006/relationships/hyperlink" Target="mailto:ecampos134@alamo.edu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hyperlink" Target="mailto:dst-scholarship@alamo.edu" TargetMode="Externa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dst-scholarship@alamo.edu" TargetMode="External"/><Relationship Id="rId13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6.emf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6.emf"/><Relationship Id="rId9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dst-scholarship@alamo.edu" TargetMode="Externa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29.jp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diagramDrawing" Target="../diagrams/drawing2.xml"/><Relationship Id="rId5" Type="http://schemas.openxmlformats.org/officeDocument/2006/relationships/hyperlink" Target="mailto:dst-scholarship@alamo.edu" TargetMode="External"/><Relationship Id="rId10" Type="http://schemas.openxmlformats.org/officeDocument/2006/relationships/diagramColors" Target="../diagrams/colors2.xml"/><Relationship Id="rId4" Type="http://schemas.openxmlformats.org/officeDocument/2006/relationships/image" Target="../media/image31.png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itle">
            <a:extLst>
              <a:ext uri="{FF2B5EF4-FFF2-40B4-BE49-F238E27FC236}">
                <a16:creationId xmlns:a16="http://schemas.microsoft.com/office/drawing/2014/main" id="{9D1BEEDF-1607-4429-9C9B-EC87A2E161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00" y="-29369"/>
            <a:ext cx="125222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A54DCE0-E547-B640-8ACF-61ADDAF7F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191000"/>
            <a:ext cx="3463925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1F1FB5-EFCD-4D4D-AD9E-1864C59A5444}"/>
              </a:ext>
            </a:extLst>
          </p:cNvPr>
          <p:cNvCxnSpPr/>
          <p:nvPr/>
        </p:nvCxnSpPr>
        <p:spPr>
          <a:xfrm>
            <a:off x="8305800" y="5500687"/>
            <a:ext cx="3733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A5B90C-B91A-8646-B0F1-A24830ABF02B}"/>
              </a:ext>
            </a:extLst>
          </p:cNvPr>
          <p:cNvCxnSpPr/>
          <p:nvPr/>
        </p:nvCxnSpPr>
        <p:spPr>
          <a:xfrm>
            <a:off x="8305800" y="6491287"/>
            <a:ext cx="3733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">
            <a:extLst>
              <a:ext uri="{FF2B5EF4-FFF2-40B4-BE49-F238E27FC236}">
                <a16:creationId xmlns:a16="http://schemas.microsoft.com/office/drawing/2014/main" id="{AA242F71-8A68-AA44-BAF5-E4A42B2AE4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10145138" y="5607367"/>
            <a:ext cx="809784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red and blue sign with white text&#10;&#10;Description automatically generated">
            <a:extLst>
              <a:ext uri="{FF2B5EF4-FFF2-40B4-BE49-F238E27FC236}">
                <a16:creationId xmlns:a16="http://schemas.microsoft.com/office/drawing/2014/main" id="{AA6C56B3-B593-58EC-888E-9A720B681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3800" y="5592127"/>
            <a:ext cx="509699" cy="866487"/>
          </a:xfrm>
          <a:prstGeom prst="rect">
            <a:avLst/>
          </a:prstGeom>
        </p:spPr>
      </p:pic>
      <p:pic>
        <p:nvPicPr>
          <p:cNvPr id="9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31371E90-11E6-267F-26F2-FC0904508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0" y="5576887"/>
            <a:ext cx="1478825" cy="887295"/>
          </a:xfrm>
          <a:prstGeom prst="rect">
            <a:avLst/>
          </a:prstGeom>
        </p:spPr>
      </p:pic>
      <p:sp>
        <p:nvSpPr>
          <p:cNvPr id="2" name="object 9">
            <a:extLst>
              <a:ext uri="{FF2B5EF4-FFF2-40B4-BE49-F238E27FC236}">
                <a16:creationId xmlns:a16="http://schemas.microsoft.com/office/drawing/2014/main" id="{7C8FAFE2-C481-962C-081B-212A3D31F46F}"/>
              </a:ext>
            </a:extLst>
          </p:cNvPr>
          <p:cNvSpPr txBox="1">
            <a:spLocks/>
          </p:cNvSpPr>
          <p:nvPr/>
        </p:nvSpPr>
        <p:spPr bwMode="auto">
          <a:xfrm>
            <a:off x="739412" y="1086386"/>
            <a:ext cx="8382000" cy="272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2065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marL="12700" marR="5080">
              <a:lnSpc>
                <a:spcPct val="100000"/>
              </a:lnSpc>
            </a:pPr>
            <a:r>
              <a:rPr lang="en-US" sz="4400" spc="-10" dirty="0">
                <a:solidFill>
                  <a:schemeClr val="bg1"/>
                </a:solidFill>
                <a:latin typeface="Abadi" panose="020B0604020104020204" pitchFamily="34" charset="0"/>
              </a:rPr>
              <a:t>Alamo Colleges Foundation</a:t>
            </a:r>
          </a:p>
          <a:p>
            <a:pPr marL="12700" marR="5080">
              <a:lnSpc>
                <a:spcPct val="100000"/>
              </a:lnSpc>
            </a:pPr>
            <a:endParaRPr lang="en-US" sz="4400" spc="-1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lang="en-US" sz="4400" spc="-10" dirty="0">
                <a:solidFill>
                  <a:schemeClr val="bg1"/>
                </a:solidFill>
                <a:latin typeface="Abadi" panose="020B0604020104020204" pitchFamily="34" charset="0"/>
              </a:rPr>
              <a:t>2025-2026 </a:t>
            </a:r>
          </a:p>
          <a:p>
            <a:pPr marL="12700" marR="5080">
              <a:lnSpc>
                <a:spcPct val="100000"/>
              </a:lnSpc>
            </a:pPr>
            <a:r>
              <a:rPr lang="en-US" sz="4400" spc="-10" dirty="0">
                <a:solidFill>
                  <a:schemeClr val="bg1"/>
                </a:solidFill>
                <a:latin typeface="Abadi" panose="020B0604020104020204" pitchFamily="34" charset="0"/>
              </a:rPr>
              <a:t>Scholarship Reviewer Orientation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42B6E7-FD8C-0644-8DA3-023FF5A4AA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b="15413"/>
          <a:stretch/>
        </p:blipFill>
        <p:spPr>
          <a:xfrm>
            <a:off x="0" y="0"/>
            <a:ext cx="12212782" cy="6858000"/>
          </a:xfrm>
          <a:prstGeom prst="rect">
            <a:avLst/>
          </a:prstGeom>
        </p:spPr>
      </p:pic>
      <p:sp>
        <p:nvSpPr>
          <p:cNvPr id="26" name="object 20">
            <a:extLst>
              <a:ext uri="{FF2B5EF4-FFF2-40B4-BE49-F238E27FC236}">
                <a16:creationId xmlns:a16="http://schemas.microsoft.com/office/drawing/2014/main" id="{B6D21213-B193-BEB5-773F-454A409C0347}"/>
              </a:ext>
            </a:extLst>
          </p:cNvPr>
          <p:cNvSpPr txBox="1">
            <a:spLocks/>
          </p:cNvSpPr>
          <p:nvPr/>
        </p:nvSpPr>
        <p:spPr bwMode="auto">
          <a:xfrm>
            <a:off x="2998215" y="208253"/>
            <a:ext cx="6195569" cy="5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3335" rIns="0" bIns="0" numCol="1" rtlCol="0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660400">
              <a:lnSpc>
                <a:spcPct val="100000"/>
              </a:lnSpc>
              <a:spcBef>
                <a:spcPts val="105"/>
              </a:spcBef>
              <a:defRPr sz="3600" b="1">
                <a:solidFill>
                  <a:schemeClr val="bg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  <a:lvl2pPr>
              <a:lnSpc>
                <a:spcPct val="90000"/>
              </a:lnSpc>
              <a:defRPr sz="4400">
                <a:latin typeface="Calibri Light" charset="0"/>
              </a:defRPr>
            </a:lvl2pPr>
            <a:lvl3pPr>
              <a:lnSpc>
                <a:spcPct val="90000"/>
              </a:lnSpc>
              <a:defRPr sz="4400">
                <a:latin typeface="Calibri Light" charset="0"/>
              </a:defRPr>
            </a:lvl3pPr>
            <a:lvl4pPr>
              <a:lnSpc>
                <a:spcPct val="90000"/>
              </a:lnSpc>
              <a:defRPr sz="4400">
                <a:latin typeface="Calibri Light" charset="0"/>
              </a:defRPr>
            </a:lvl4pPr>
            <a:lvl5pPr>
              <a:lnSpc>
                <a:spcPct val="90000"/>
              </a:lnSpc>
              <a:defRPr sz="4400">
                <a:latin typeface="Calibri Light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charset="0"/>
              </a:defRPr>
            </a:lvl9pPr>
          </a:lstStyle>
          <a:p>
            <a:r>
              <a:rPr lang="en-US" dirty="0"/>
              <a:t>Step 4. General Applications</a:t>
            </a:r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11B36F3F-A9F8-7F32-405E-2635F786C8B0}"/>
              </a:ext>
            </a:extLst>
          </p:cNvPr>
          <p:cNvSpPr txBox="1"/>
          <p:nvPr/>
        </p:nvSpPr>
        <p:spPr>
          <a:xfrm>
            <a:off x="6629400" y="2133600"/>
            <a:ext cx="5169962" cy="24872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en-US" sz="3200" spc="-35" dirty="0">
                <a:solidFill>
                  <a:schemeClr val="bg1"/>
                </a:solidFill>
                <a:latin typeface="Arial"/>
                <a:cs typeface="Arial"/>
              </a:rPr>
              <a:t>View</a:t>
            </a:r>
            <a:r>
              <a:rPr lang="en-US" sz="3200" spc="-16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en-US" sz="3200" spc="-10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list</a:t>
            </a:r>
            <a:r>
              <a:rPr lang="en-US" sz="3200" spc="-1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lang="en-US" sz="3200" spc="-11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students</a:t>
            </a:r>
            <a:r>
              <a:rPr lang="en-US" sz="3200" spc="8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spc="-20" dirty="0">
                <a:solidFill>
                  <a:schemeClr val="bg1"/>
                </a:solidFill>
                <a:latin typeface="Arial"/>
                <a:cs typeface="Arial"/>
              </a:rPr>
              <a:t>that 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you</a:t>
            </a:r>
            <a:r>
              <a:rPr lang="en-US" sz="3200" spc="-8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are</a:t>
            </a:r>
            <a:r>
              <a:rPr lang="en-US" sz="3200" spc="-1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spc="-25" dirty="0">
                <a:solidFill>
                  <a:schemeClr val="bg1"/>
                </a:solidFill>
                <a:latin typeface="Arial"/>
                <a:cs typeface="Arial"/>
              </a:rPr>
              <a:t>assigned</a:t>
            </a:r>
            <a:r>
              <a:rPr lang="en-US" sz="3200" spc="2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lang="en-US" sz="3200" spc="-1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spc="-10" dirty="0">
                <a:solidFill>
                  <a:schemeClr val="bg1"/>
                </a:solidFill>
                <a:latin typeface="Arial"/>
                <a:cs typeface="Arial"/>
              </a:rPr>
              <a:t>review.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39420" marR="430530" algn="ctr">
              <a:lnSpc>
                <a:spcPct val="100000"/>
              </a:lnSpc>
            </a:pPr>
            <a:r>
              <a:rPr lang="en-US" sz="3200" i="1" dirty="0">
                <a:solidFill>
                  <a:schemeClr val="bg1"/>
                </a:solidFill>
                <a:latin typeface="Arial"/>
                <a:cs typeface="Arial"/>
              </a:rPr>
              <a:t>All</a:t>
            </a:r>
            <a:r>
              <a:rPr lang="en-US" sz="3200" i="1" spc="-16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i="1" spc="-40" dirty="0">
                <a:solidFill>
                  <a:schemeClr val="bg1"/>
                </a:solidFill>
                <a:latin typeface="Arial"/>
                <a:cs typeface="Arial"/>
              </a:rPr>
              <a:t>applicants</a:t>
            </a:r>
            <a:r>
              <a:rPr lang="en-US" sz="3200" i="1" spc="-14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Arial"/>
                <a:cs typeface="Arial"/>
              </a:rPr>
              <a:t>are</a:t>
            </a:r>
            <a:r>
              <a:rPr lang="en-US" sz="3200" i="1" spc="-1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i="1" spc="-10" dirty="0">
                <a:solidFill>
                  <a:schemeClr val="bg1"/>
                </a:solidFill>
                <a:latin typeface="Arial"/>
                <a:cs typeface="Arial"/>
              </a:rPr>
              <a:t>listed anonymously.</a:t>
            </a:r>
            <a:endParaRPr lang="en-US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8" name="object 27">
            <a:extLst>
              <a:ext uri="{FF2B5EF4-FFF2-40B4-BE49-F238E27FC236}">
                <a16:creationId xmlns:a16="http://schemas.microsoft.com/office/drawing/2014/main" id="{12382375-2466-E9BC-E54C-17B821C669E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2638" y="1295400"/>
            <a:ext cx="5779562" cy="50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02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29FBEF-8A55-7443-BD22-CAE1F36454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b="15996"/>
          <a:stretch/>
        </p:blipFill>
        <p:spPr>
          <a:xfrm>
            <a:off x="-17930" y="0"/>
            <a:ext cx="122099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3496C31B-FCBD-E41B-89B8-8272DFF644E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429000" y="482871"/>
            <a:ext cx="53340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60400" algn="l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chemeClr val="bg1"/>
                </a:solidFill>
                <a:latin typeface="Abadi" panose="020B0604020104020204" pitchFamily="34" charset="0"/>
              </a:rPr>
              <a:t>Step 5. Review students</a:t>
            </a:r>
          </a:p>
        </p:txBody>
      </p:sp>
      <p:pic>
        <p:nvPicPr>
          <p:cNvPr id="10" name="object 15">
            <a:extLst>
              <a:ext uri="{FF2B5EF4-FFF2-40B4-BE49-F238E27FC236}">
                <a16:creationId xmlns:a16="http://schemas.microsoft.com/office/drawing/2014/main" id="{FC99260F-098A-A24B-9CF8-69A593A67926}"/>
              </a:ext>
            </a:extLst>
          </p:cNvPr>
          <p:cNvPicPr/>
          <p:nvPr/>
        </p:nvPicPr>
        <p:blipFill>
          <a:blip r:embed="rId4" cstate="print"/>
          <a:srcRect l="1580" r="2067"/>
          <a:stretch/>
        </p:blipFill>
        <p:spPr>
          <a:xfrm>
            <a:off x="223889" y="2214403"/>
            <a:ext cx="7578437" cy="2631604"/>
          </a:xfrm>
          <a:prstGeom prst="rect">
            <a:avLst/>
          </a:prstGeom>
        </p:spPr>
      </p:pic>
      <p:sp>
        <p:nvSpPr>
          <p:cNvPr id="16" name="Callout: Left Arrow 15">
            <a:extLst>
              <a:ext uri="{FF2B5EF4-FFF2-40B4-BE49-F238E27FC236}">
                <a16:creationId xmlns:a16="http://schemas.microsoft.com/office/drawing/2014/main" id="{77B9CF9B-A078-7443-FE57-F6C807A83EBC}"/>
              </a:ext>
            </a:extLst>
          </p:cNvPr>
          <p:cNvSpPr/>
          <p:nvPr/>
        </p:nvSpPr>
        <p:spPr>
          <a:xfrm>
            <a:off x="7802326" y="2971800"/>
            <a:ext cx="3792365" cy="2438400"/>
          </a:xfrm>
          <a:prstGeom prst="leftArrowCallou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Click</a:t>
            </a:r>
            <a:r>
              <a:rPr lang="en-US" sz="2800" spc="-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“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Begin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”</a:t>
            </a:r>
            <a:r>
              <a:rPr lang="en-US" sz="2800" spc="-8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lang="en-US" sz="2800" spc="-1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spc="-10" dirty="0">
                <a:solidFill>
                  <a:schemeClr val="bg1"/>
                </a:solidFill>
                <a:latin typeface="Arial"/>
                <a:cs typeface="Arial"/>
              </a:rPr>
              <a:t>review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n-US" sz="2800" spc="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spc="-10" dirty="0">
                <a:solidFill>
                  <a:schemeClr val="bg1"/>
                </a:solidFill>
                <a:latin typeface="Arial"/>
                <a:cs typeface="Arial"/>
              </a:rPr>
              <a:t>candidate</a:t>
            </a:r>
            <a:r>
              <a:rPr lang="en-US" sz="2800" spc="-10" dirty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54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42B6E7-FD8C-0644-8DA3-023FF5A4AA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b="154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8EB5B7E1-494B-42AC-5683-2C62993A61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-228600" y="-244700"/>
            <a:ext cx="11629138" cy="75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63525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Viewing</a:t>
            </a:r>
            <a:r>
              <a:rPr lang="en-US" sz="3200" spc="-3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the</a:t>
            </a:r>
            <a:r>
              <a:rPr lang="en-US" sz="3200" spc="-55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3200" spc="-10" dirty="0">
                <a:solidFill>
                  <a:schemeClr val="bg1"/>
                </a:solidFill>
                <a:latin typeface="Abadi" panose="020B0604020104020204" pitchFamily="34" charset="0"/>
              </a:rPr>
              <a:t>application</a:t>
            </a:r>
            <a:endParaRPr lang="en-US" sz="3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graphicFrame>
        <p:nvGraphicFramePr>
          <p:cNvPr id="21" name="object 11">
            <a:extLst>
              <a:ext uri="{FF2B5EF4-FFF2-40B4-BE49-F238E27FC236}">
                <a16:creationId xmlns:a16="http://schemas.microsoft.com/office/drawing/2014/main" id="{63F1B11E-9817-73CB-0FC5-00BC05515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7844997"/>
              </p:ext>
            </p:extLst>
          </p:nvPr>
        </p:nvGraphicFramePr>
        <p:xfrm>
          <a:off x="7585799" y="1426434"/>
          <a:ext cx="4234484" cy="4352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7B52EC0-26DA-EA9A-8979-F9FF5DB8CEF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036" b="23226"/>
          <a:stretch/>
        </p:blipFill>
        <p:spPr>
          <a:xfrm>
            <a:off x="181290" y="1295400"/>
            <a:ext cx="7324292" cy="5007852"/>
          </a:xfrm>
          <a:prstGeom prst="rect">
            <a:avLst/>
          </a:prstGeom>
        </p:spPr>
      </p:pic>
      <p:sp>
        <p:nvSpPr>
          <p:cNvPr id="23" name="Star: 7 Points 22">
            <a:extLst>
              <a:ext uri="{FF2B5EF4-FFF2-40B4-BE49-F238E27FC236}">
                <a16:creationId xmlns:a16="http://schemas.microsoft.com/office/drawing/2014/main" id="{F5C0D9CF-DB9B-9BB1-1851-3B844425385A}"/>
              </a:ext>
            </a:extLst>
          </p:cNvPr>
          <p:cNvSpPr/>
          <p:nvPr/>
        </p:nvSpPr>
        <p:spPr>
          <a:xfrm>
            <a:off x="5420212" y="969234"/>
            <a:ext cx="2266660" cy="914400"/>
          </a:xfrm>
          <a:prstGeom prst="star7">
            <a:avLst/>
          </a:prstGeom>
          <a:noFill/>
          <a:ln w="952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9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 noGrp="1" noUngrp="1" noRot="1" noMove="1" noResize="1"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8DBF82-BA2C-9BAA-286F-2D84B24D4C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F8F7555B-7829-6D76-597E-D0A79D248EB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682ED667-2499-212F-AA9D-3924B2A3583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50B7A276-FE9A-CC22-DF49-6A19B79FEE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  <p:sp>
        <p:nvSpPr>
          <p:cNvPr id="26" name="object 17">
            <a:extLst>
              <a:ext uri="{FF2B5EF4-FFF2-40B4-BE49-F238E27FC236}">
                <a16:creationId xmlns:a16="http://schemas.microsoft.com/office/drawing/2014/main" id="{093B982C-A522-8054-6DA3-A693555F6E03}"/>
              </a:ext>
            </a:extLst>
          </p:cNvPr>
          <p:cNvSpPr txBox="1">
            <a:spLocks/>
          </p:cNvSpPr>
          <p:nvPr/>
        </p:nvSpPr>
        <p:spPr bwMode="auto">
          <a:xfrm>
            <a:off x="1311558" y="182273"/>
            <a:ext cx="8839200" cy="5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3335" rIns="0" bIns="0" numCol="1" rtlCol="0" anchor="b" anchorCtr="0" compatLnSpc="1">
            <a:prstTxWarp prst="textNoShape">
              <a:avLst/>
            </a:prstTxWarp>
            <a:spAutoFit/>
          </a:bodyPr>
          <a:lstStyle>
            <a:lvl1pPr marL="660400">
              <a:lnSpc>
                <a:spcPct val="100000"/>
              </a:lnSpc>
              <a:spcBef>
                <a:spcPts val="105"/>
              </a:spcBef>
              <a:defRPr sz="3600" b="1">
                <a:solidFill>
                  <a:schemeClr val="bg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  <a:lvl2pPr>
              <a:lnSpc>
                <a:spcPct val="90000"/>
              </a:lnSpc>
              <a:defRPr sz="4400">
                <a:latin typeface="Calibri Light" charset="0"/>
              </a:defRPr>
            </a:lvl2pPr>
            <a:lvl3pPr>
              <a:lnSpc>
                <a:spcPct val="90000"/>
              </a:lnSpc>
              <a:defRPr sz="4400">
                <a:latin typeface="Calibri Light" charset="0"/>
              </a:defRPr>
            </a:lvl3pPr>
            <a:lvl4pPr>
              <a:lnSpc>
                <a:spcPct val="90000"/>
              </a:lnSpc>
              <a:defRPr sz="4400">
                <a:latin typeface="Calibri Light" charset="0"/>
              </a:defRPr>
            </a:lvl4pPr>
            <a:lvl5pPr>
              <a:lnSpc>
                <a:spcPct val="90000"/>
              </a:lnSpc>
              <a:defRPr sz="4400">
                <a:latin typeface="Calibri Light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charset="0"/>
              </a:defRPr>
            </a:lvl9pPr>
          </a:lstStyle>
          <a:p>
            <a:r>
              <a:rPr lang="en-US" dirty="0">
                <a:solidFill>
                  <a:srgbClr val="2E5496"/>
                </a:solidFill>
              </a:rPr>
              <a:t>“Side-by-Side Option”  (Recommended)</a:t>
            </a:r>
          </a:p>
        </p:txBody>
      </p:sp>
      <p:sp>
        <p:nvSpPr>
          <p:cNvPr id="27" name="object 23">
            <a:extLst>
              <a:ext uri="{FF2B5EF4-FFF2-40B4-BE49-F238E27FC236}">
                <a16:creationId xmlns:a16="http://schemas.microsoft.com/office/drawing/2014/main" id="{67CCD193-B6FC-E448-39BF-905472085544}"/>
              </a:ext>
            </a:extLst>
          </p:cNvPr>
          <p:cNvSpPr txBox="1"/>
          <p:nvPr/>
        </p:nvSpPr>
        <p:spPr>
          <a:xfrm>
            <a:off x="1600200" y="1078604"/>
            <a:ext cx="9168765" cy="8191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94945" marR="5080" indent="-182880">
              <a:lnSpc>
                <a:spcPts val="2890"/>
              </a:lnSpc>
              <a:spcBef>
                <a:spcPts val="580"/>
              </a:spcBef>
            </a:pPr>
            <a:r>
              <a:rPr lang="en-US" sz="2800" dirty="0">
                <a:solidFill>
                  <a:srgbClr val="001F5F"/>
                </a:solidFill>
                <a:latin typeface="Arial"/>
                <a:cs typeface="Arial"/>
              </a:rPr>
              <a:t>This</a:t>
            </a:r>
            <a:r>
              <a:rPr lang="en-US" sz="28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1F5F"/>
                </a:solidFill>
                <a:latin typeface="Arial"/>
                <a:cs typeface="Arial"/>
              </a:rPr>
              <a:t>allows</a:t>
            </a:r>
            <a:r>
              <a:rPr lang="en-US" sz="2800" spc="-1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lang="en-US" sz="28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lang="en-US" sz="28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1F5F"/>
                </a:solidFill>
                <a:latin typeface="Arial"/>
                <a:cs typeface="Arial"/>
              </a:rPr>
              <a:t>scroll</a:t>
            </a:r>
            <a:r>
              <a:rPr lang="en-US" sz="28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lang="en-US" sz="28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1F5F"/>
                </a:solidFill>
                <a:latin typeface="Arial"/>
                <a:cs typeface="Arial"/>
              </a:rPr>
              <a:t>review</a:t>
            </a:r>
            <a:r>
              <a:rPr lang="en-US" sz="2800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lang="en-US" sz="2800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spc="-25" dirty="0">
                <a:solidFill>
                  <a:srgbClr val="001F5F"/>
                </a:solidFill>
                <a:latin typeface="Arial"/>
                <a:cs typeface="Arial"/>
              </a:rPr>
              <a:t>student’s</a:t>
            </a:r>
            <a:r>
              <a:rPr lang="en-US" sz="2800" spc="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spc="-10" dirty="0">
                <a:solidFill>
                  <a:srgbClr val="001F5F"/>
                </a:solidFill>
                <a:latin typeface="Arial"/>
                <a:cs typeface="Arial"/>
              </a:rPr>
              <a:t>application </a:t>
            </a:r>
            <a:r>
              <a:rPr lang="en-US" sz="2800" dirty="0">
                <a:solidFill>
                  <a:srgbClr val="001F5F"/>
                </a:solidFill>
                <a:latin typeface="Arial"/>
                <a:cs typeface="Arial"/>
              </a:rPr>
              <a:t>and</a:t>
            </a:r>
            <a:r>
              <a:rPr lang="en-US" sz="28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spc="-55" dirty="0">
                <a:solidFill>
                  <a:srgbClr val="001F5F"/>
                </a:solidFill>
                <a:latin typeface="Arial"/>
                <a:cs typeface="Arial"/>
              </a:rPr>
              <a:t>essays</a:t>
            </a:r>
            <a:r>
              <a:rPr lang="en-US" sz="2800" spc="-1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1F5F"/>
                </a:solidFill>
                <a:latin typeface="Arial"/>
                <a:cs typeface="Arial"/>
              </a:rPr>
              <a:t>next to</a:t>
            </a:r>
            <a:r>
              <a:rPr lang="en-US" sz="28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1F5F"/>
                </a:solidFill>
                <a:latin typeface="Arial"/>
                <a:cs typeface="Arial"/>
              </a:rPr>
              <a:t>your</a:t>
            </a:r>
            <a:r>
              <a:rPr lang="en-US" sz="2800" spc="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1F5F"/>
                </a:solidFill>
                <a:latin typeface="Arial"/>
                <a:cs typeface="Arial"/>
              </a:rPr>
              <a:t>rating</a:t>
            </a:r>
            <a:r>
              <a:rPr lang="en-US" sz="2800" spc="-1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1F5F"/>
                </a:solidFill>
                <a:latin typeface="Arial"/>
                <a:cs typeface="Arial"/>
              </a:rPr>
              <a:t>criteria</a:t>
            </a:r>
            <a:r>
              <a:rPr lang="en-US" sz="2800" spc="-11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1F5F"/>
                </a:solidFill>
                <a:latin typeface="Arial"/>
                <a:cs typeface="Arial"/>
              </a:rPr>
              <a:t>for</a:t>
            </a:r>
            <a:r>
              <a:rPr lang="en-US" sz="28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1F5F"/>
                </a:solidFill>
                <a:latin typeface="Arial"/>
                <a:cs typeface="Arial"/>
              </a:rPr>
              <a:t>quick</a:t>
            </a:r>
            <a:r>
              <a:rPr lang="en-US" sz="2800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sz="2800" spc="-10" dirty="0">
                <a:solidFill>
                  <a:srgbClr val="001F5F"/>
                </a:solidFill>
                <a:latin typeface="Arial"/>
                <a:cs typeface="Arial"/>
              </a:rPr>
              <a:t>reference.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32" name="Picture 2" descr="title">
            <a:extLst>
              <a:ext uri="{FF2B5EF4-FFF2-40B4-BE49-F238E27FC236}">
                <a16:creationId xmlns:a16="http://schemas.microsoft.com/office/drawing/2014/main" id="{7811C645-57D4-9AC1-B2C1-910D037B1F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699"/>
            <a:ext cx="12192000" cy="21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70F3D-D2EC-B6C2-B27D-F291AC4E3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480" y="2113389"/>
            <a:ext cx="8289205" cy="382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0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16242A91-96AE-5298-2D65-EBB6CF5527F4}"/>
              </a:ext>
            </a:extLst>
          </p:cNvPr>
          <p:cNvSpPr>
            <a:spLocks/>
          </p:cNvSpPr>
          <p:nvPr/>
        </p:nvSpPr>
        <p:spPr>
          <a:xfrm>
            <a:off x="8873984" y="4056205"/>
            <a:ext cx="3200399" cy="156966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51619B1-164B-AB64-6576-1F358B862387}"/>
              </a:ext>
            </a:extLst>
          </p:cNvPr>
          <p:cNvSpPr>
            <a:spLocks/>
          </p:cNvSpPr>
          <p:nvPr/>
        </p:nvSpPr>
        <p:spPr>
          <a:xfrm>
            <a:off x="26359" y="905446"/>
            <a:ext cx="3128935" cy="183446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ject 13">
            <a:extLst>
              <a:ext uri="{FF2B5EF4-FFF2-40B4-BE49-F238E27FC236}">
                <a16:creationId xmlns:a16="http://schemas.microsoft.com/office/drawing/2014/main" id="{FB8B335F-47C6-D313-F553-4F3EF66AD741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311" y="958239"/>
            <a:ext cx="6056437" cy="2208487"/>
          </a:xfrm>
          <a:prstGeom prst="rect">
            <a:avLst/>
          </a:prstGeom>
        </p:spPr>
      </p:pic>
      <p:pic>
        <p:nvPicPr>
          <p:cNvPr id="17" name="object 17">
            <a:extLst>
              <a:ext uri="{FF2B5EF4-FFF2-40B4-BE49-F238E27FC236}">
                <a16:creationId xmlns:a16="http://schemas.microsoft.com/office/drawing/2014/main" id="{C7710FCF-8E4B-1A03-4C23-11BFC49FF1F8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311" y="3052572"/>
            <a:ext cx="6052232" cy="1221995"/>
          </a:xfrm>
          <a:prstGeom prst="rect">
            <a:avLst/>
          </a:prstGeom>
        </p:spPr>
      </p:pic>
      <p:sp>
        <p:nvSpPr>
          <p:cNvPr id="20" name="object 20">
            <a:extLst>
              <a:ext uri="{FF2B5EF4-FFF2-40B4-BE49-F238E27FC236}">
                <a16:creationId xmlns:a16="http://schemas.microsoft.com/office/drawing/2014/main" id="{06748E06-DCA9-CF10-3D35-4142F9573765}"/>
              </a:ext>
            </a:extLst>
          </p:cNvPr>
          <p:cNvSpPr txBox="1">
            <a:spLocks/>
          </p:cNvSpPr>
          <p:nvPr/>
        </p:nvSpPr>
        <p:spPr>
          <a:xfrm>
            <a:off x="9087683" y="4264181"/>
            <a:ext cx="2965918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pc="-229" dirty="0">
                <a:solidFill>
                  <a:srgbClr val="1F3863"/>
                </a:solidFill>
                <a:latin typeface="Arial"/>
                <a:cs typeface="Arial"/>
              </a:rPr>
              <a:t>To</a:t>
            </a:r>
            <a:r>
              <a:rPr spc="-9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1F3863"/>
                </a:solidFill>
                <a:latin typeface="Arial"/>
                <a:cs typeface="Arial"/>
              </a:rPr>
              <a:t>review</a:t>
            </a:r>
            <a:r>
              <a:rPr spc="-17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1F3863"/>
                </a:solidFill>
                <a:latin typeface="Arial"/>
                <a:cs typeface="Arial"/>
              </a:rPr>
              <a:t>students</a:t>
            </a:r>
            <a:r>
              <a:rPr spc="9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1F3863"/>
                </a:solidFill>
                <a:latin typeface="Arial"/>
                <a:cs typeface="Arial"/>
              </a:rPr>
              <a:t>with</a:t>
            </a:r>
            <a:r>
              <a:rPr spc="-10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1F3863"/>
                </a:solidFill>
                <a:latin typeface="Arial"/>
                <a:cs typeface="Arial"/>
              </a:rPr>
              <a:t>a</a:t>
            </a:r>
            <a:r>
              <a:rPr spc="-8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1F3863"/>
                </a:solidFill>
                <a:latin typeface="Arial"/>
                <a:cs typeface="Arial"/>
              </a:rPr>
              <a:t>bookmark,</a:t>
            </a:r>
            <a:r>
              <a:rPr spc="4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1F3863"/>
                </a:solidFill>
                <a:latin typeface="Arial"/>
                <a:cs typeface="Arial"/>
              </a:rPr>
              <a:t>click</a:t>
            </a:r>
            <a:r>
              <a:rPr spc="-14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1F3863"/>
                </a:solidFill>
                <a:latin typeface="Arial"/>
                <a:cs typeface="Arial"/>
              </a:rPr>
              <a:t>on</a:t>
            </a:r>
            <a:r>
              <a:rPr spc="-11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1F3863"/>
                </a:solidFill>
                <a:latin typeface="Arial"/>
                <a:cs typeface="Arial"/>
              </a:rPr>
              <a:t>“</a:t>
            </a:r>
            <a:r>
              <a:rPr b="1" spc="-10" dirty="0">
                <a:solidFill>
                  <a:srgbClr val="1F3863"/>
                </a:solidFill>
                <a:latin typeface="Arial"/>
                <a:cs typeface="Arial"/>
              </a:rPr>
              <a:t>Finish</a:t>
            </a:r>
            <a:r>
              <a:rPr spc="-10" dirty="0">
                <a:solidFill>
                  <a:srgbClr val="1F3863"/>
                </a:solidFill>
                <a:latin typeface="Arial"/>
                <a:cs typeface="Arial"/>
              </a:rPr>
              <a:t>”.</a:t>
            </a:r>
            <a:endParaRPr dirty="0">
              <a:latin typeface="Arial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771747-C600-043F-B885-320A67985547}"/>
              </a:ext>
            </a:extLst>
          </p:cNvPr>
          <p:cNvSpPr txBox="1">
            <a:spLocks/>
          </p:cNvSpPr>
          <p:nvPr/>
        </p:nvSpPr>
        <p:spPr>
          <a:xfrm>
            <a:off x="420509" y="1074638"/>
            <a:ext cx="25007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F3863"/>
                </a:solidFill>
                <a:latin typeface="Arial"/>
                <a:cs typeface="Arial"/>
              </a:rPr>
              <a:t>This</a:t>
            </a:r>
            <a:r>
              <a:rPr lang="en-US" sz="2000" spc="-5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1F3863"/>
                </a:solidFill>
                <a:latin typeface="Arial"/>
                <a:cs typeface="Arial"/>
              </a:rPr>
              <a:t>feature</a:t>
            </a:r>
            <a:r>
              <a:rPr lang="en-US" sz="2000" spc="-6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1F3863"/>
                </a:solidFill>
                <a:latin typeface="Arial"/>
                <a:cs typeface="Arial"/>
              </a:rPr>
              <a:t>makes</a:t>
            </a:r>
            <a:r>
              <a:rPr lang="en-US" sz="2000" spc="-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1F3863"/>
                </a:solidFill>
                <a:latin typeface="Arial"/>
                <a:cs typeface="Arial"/>
              </a:rPr>
              <a:t>it</a:t>
            </a:r>
            <a:r>
              <a:rPr lang="en-US" sz="2000" spc="-12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1F3863"/>
                </a:solidFill>
                <a:latin typeface="Arial"/>
                <a:cs typeface="Arial"/>
              </a:rPr>
              <a:t>easy</a:t>
            </a:r>
            <a:r>
              <a:rPr lang="en-US" sz="2000" spc="-4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1F3863"/>
                </a:solidFill>
                <a:latin typeface="Arial"/>
                <a:cs typeface="Arial"/>
              </a:rPr>
              <a:t>to</a:t>
            </a:r>
            <a:r>
              <a:rPr lang="en-US" sz="2000" spc="-19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1F3863"/>
                </a:solidFill>
                <a:latin typeface="Arial"/>
                <a:cs typeface="Arial"/>
              </a:rPr>
              <a:t>find</a:t>
            </a:r>
            <a:r>
              <a:rPr lang="en-US" sz="2000" spc="-2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1F3863"/>
                </a:solidFill>
                <a:latin typeface="Arial"/>
                <a:cs typeface="Arial"/>
              </a:rPr>
              <a:t>an</a:t>
            </a:r>
            <a:r>
              <a:rPr lang="en-US" sz="2000" spc="-13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1F3863"/>
                </a:solidFill>
                <a:latin typeface="Arial"/>
                <a:cs typeface="Arial"/>
              </a:rPr>
              <a:t>applicant</a:t>
            </a:r>
            <a:r>
              <a:rPr lang="en-US" sz="2000" spc="-9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1F3863"/>
                </a:solidFill>
                <a:latin typeface="Arial"/>
                <a:cs typeface="Arial"/>
              </a:rPr>
              <a:t>you</a:t>
            </a:r>
            <a:r>
              <a:rPr lang="en-US" sz="2000" spc="-9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1F3863"/>
                </a:solidFill>
                <a:latin typeface="Arial"/>
                <a:cs typeface="Arial"/>
              </a:rPr>
              <a:t>may</a:t>
            </a:r>
            <a:r>
              <a:rPr lang="en-US" sz="2000" spc="-4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spc="-20" dirty="0">
                <a:solidFill>
                  <a:srgbClr val="1F3863"/>
                </a:solidFill>
                <a:latin typeface="Arial"/>
                <a:cs typeface="Arial"/>
              </a:rPr>
              <a:t>want </a:t>
            </a:r>
            <a:r>
              <a:rPr lang="en-US" sz="2000" dirty="0">
                <a:solidFill>
                  <a:srgbClr val="1F3863"/>
                </a:solidFill>
                <a:latin typeface="Arial"/>
                <a:cs typeface="Arial"/>
              </a:rPr>
              <a:t>to</a:t>
            </a:r>
            <a:r>
              <a:rPr lang="en-US" sz="2000" spc="8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1F3863"/>
                </a:solidFill>
                <a:latin typeface="Arial"/>
                <a:cs typeface="Arial"/>
              </a:rPr>
              <a:t>come</a:t>
            </a:r>
            <a:r>
              <a:rPr lang="en-US" sz="2000" spc="1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1F3863"/>
                </a:solidFill>
                <a:latin typeface="Arial"/>
                <a:cs typeface="Arial"/>
              </a:rPr>
              <a:t>back</a:t>
            </a:r>
            <a:r>
              <a:rPr lang="en-US" sz="2000" spc="-9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1F3863"/>
                </a:solidFill>
                <a:latin typeface="Arial"/>
                <a:cs typeface="Arial"/>
              </a:rPr>
              <a:t>to</a:t>
            </a:r>
            <a:r>
              <a:rPr lang="en-US" sz="2000" spc="-8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000" spc="-10" dirty="0">
                <a:solidFill>
                  <a:srgbClr val="1F3863"/>
                </a:solidFill>
                <a:latin typeface="Arial"/>
                <a:cs typeface="Arial"/>
              </a:rPr>
              <a:t>review.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57627B-8C86-4340-D927-82B6FF983189}"/>
              </a:ext>
            </a:extLst>
          </p:cNvPr>
          <p:cNvSpPr txBox="1"/>
          <p:nvPr/>
        </p:nvSpPr>
        <p:spPr>
          <a:xfrm>
            <a:off x="1447201" y="5056218"/>
            <a:ext cx="373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  <a:ea typeface="+mj-ea"/>
                <a:cs typeface="+mj-cs"/>
              </a:rPr>
              <a:t>Bookmark feature</a:t>
            </a:r>
          </a:p>
        </p:txBody>
      </p:sp>
      <p:grpSp>
        <p:nvGrpSpPr>
          <p:cNvPr id="29" name="Group 1">
            <a:extLst>
              <a:ext uri="{FF2B5EF4-FFF2-40B4-BE49-F238E27FC236}">
                <a16:creationId xmlns:a16="http://schemas.microsoft.com/office/drawing/2014/main" id="{19A4463A-A303-3A4F-358A-5330B5309C33}"/>
              </a:ext>
            </a:extLst>
          </p:cNvPr>
          <p:cNvGrpSpPr/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30" name="Picture 2" descr="title">
              <a:extLst>
                <a:ext uri="{FF2B5EF4-FFF2-40B4-BE49-F238E27FC236}">
                  <a16:creationId xmlns:a16="http://schemas.microsoft.com/office/drawing/2014/main" id="{9BF3D4EF-BE38-361E-B036-F56FCAA473D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C137057E-BF0C-FF8C-D007-C93CCC90C714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740C4D0-966A-B2E3-F428-443BAC9CBB10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2B25CBF2-E6E9-F279-376A-90F627D127B2}"/>
                </a:ext>
              </a:extLst>
            </p:cNvPr>
            <p:cNvPicPr/>
            <p:nvPr/>
          </p:nvPicPr>
          <p:blipFill>
            <a:blip r:embed="rId6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05259D59-2FB9-1F4E-D660-4D5A900D02A6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35" name="Picture 34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C7F1EB45-5F36-7537-A666-91063D2A5256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  <p:pic>
        <p:nvPicPr>
          <p:cNvPr id="39" name="Graphic 38" descr="Bookmark with solid fill">
            <a:extLst>
              <a:ext uri="{FF2B5EF4-FFF2-40B4-BE49-F238E27FC236}">
                <a16:creationId xmlns:a16="http://schemas.microsoft.com/office/drawing/2014/main" id="{45271214-CD0E-8CE3-204F-0CC23F78E1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0120" y="5091924"/>
            <a:ext cx="677081" cy="677081"/>
          </a:xfrm>
          <a:prstGeom prst="rect">
            <a:avLst/>
          </a:prstGeom>
        </p:spPr>
      </p:pic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2C25B12C-1BC9-303B-74A4-C95E2C3FA463}"/>
              </a:ext>
            </a:extLst>
          </p:cNvPr>
          <p:cNvCxnSpPr>
            <a:cxnSpLocks/>
            <a:stCxn id="28" idx="0"/>
          </p:cNvCxnSpPr>
          <p:nvPr/>
        </p:nvCxnSpPr>
        <p:spPr>
          <a:xfrm rot="16200000" flipV="1">
            <a:off x="9484566" y="3066587"/>
            <a:ext cx="697264" cy="128197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DAC001DE-08D1-DA97-0519-6A1BB2D6CF11}"/>
              </a:ext>
            </a:extLst>
          </p:cNvPr>
          <p:cNvCxnSpPr>
            <a:cxnSpLocks/>
            <a:stCxn id="24" idx="2"/>
          </p:cNvCxnSpPr>
          <p:nvPr/>
        </p:nvCxnSpPr>
        <p:spPr>
          <a:xfrm rot="16200000" flipH="1">
            <a:off x="2163792" y="2212943"/>
            <a:ext cx="553402" cy="153922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80E4223-14B7-6C7D-8FBB-FB90C02295CC}"/>
              </a:ext>
            </a:extLst>
          </p:cNvPr>
          <p:cNvSpPr txBox="1"/>
          <p:nvPr/>
        </p:nvSpPr>
        <p:spPr>
          <a:xfrm>
            <a:off x="8158275" y="105838"/>
            <a:ext cx="373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  <a:ea typeface="+mj-ea"/>
                <a:cs typeface="+mj-cs"/>
              </a:rPr>
              <a:t>Bookmark feature</a:t>
            </a:r>
          </a:p>
        </p:txBody>
      </p:sp>
      <p:pic>
        <p:nvPicPr>
          <p:cNvPr id="3" name="Graphic 2" descr="Bookmark with solid fill">
            <a:extLst>
              <a:ext uri="{FF2B5EF4-FFF2-40B4-BE49-F238E27FC236}">
                <a16:creationId xmlns:a16="http://schemas.microsoft.com/office/drawing/2014/main" id="{B8A7758D-8C57-D878-FAA6-C1EFDAD9B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9294" y="68760"/>
            <a:ext cx="677081" cy="67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12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7B008579-8592-7355-18C8-9D2185557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5DCE84-3F9F-3D91-630B-346B1AFAAEA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b="15413"/>
          <a:stretch/>
        </p:blipFill>
        <p:spPr>
          <a:xfrm>
            <a:off x="-20782" y="0"/>
            <a:ext cx="12212782" cy="6858000"/>
          </a:xfrm>
          <a:prstGeom prst="rect">
            <a:avLst/>
          </a:prstGeom>
        </p:spPr>
      </p:pic>
      <p:sp>
        <p:nvSpPr>
          <p:cNvPr id="19" name="object 8">
            <a:extLst>
              <a:ext uri="{FF2B5EF4-FFF2-40B4-BE49-F238E27FC236}">
                <a16:creationId xmlns:a16="http://schemas.microsoft.com/office/drawing/2014/main" id="{A491600B-1629-6A97-8626-42150FABE6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1040" y="0"/>
            <a:ext cx="11629138" cy="758541"/>
          </a:xfrm>
          <a:prstGeom prst="rect">
            <a:avLst/>
          </a:prstGeom>
        </p:spPr>
        <p:txBody>
          <a:bodyPr vert="horz" wrap="square" lIns="0" tIns="26352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</a:rPr>
              <a:t>Step 6. Review &amp; Score</a:t>
            </a: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999120E3-48F8-0E7B-E101-C3E6F20D71B0}"/>
              </a:ext>
            </a:extLst>
          </p:cNvPr>
          <p:cNvSpPr txBox="1"/>
          <p:nvPr/>
        </p:nvSpPr>
        <p:spPr>
          <a:xfrm>
            <a:off x="8007690" y="2152432"/>
            <a:ext cx="3691980" cy="3429657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1750" marR="26670" indent="-10795" algn="ctr">
              <a:lnSpc>
                <a:spcPts val="2890"/>
              </a:lnSpc>
              <a:spcBef>
                <a:spcPts val="580"/>
              </a:spcBef>
            </a:pP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Rate</a:t>
            </a:r>
            <a:r>
              <a:rPr sz="2800" spc="-1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sz="2800" spc="-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chemeClr val="bg1"/>
                </a:solidFill>
                <a:latin typeface="Arial"/>
                <a:cs typeface="Arial"/>
              </a:rPr>
              <a:t>applicants</a:t>
            </a:r>
            <a:r>
              <a:rPr sz="2800" spc="-4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spc="-55" dirty="0">
                <a:solidFill>
                  <a:schemeClr val="bg1"/>
                </a:solidFill>
                <a:latin typeface="Arial"/>
                <a:cs typeface="Arial"/>
              </a:rPr>
              <a:t>using</a:t>
            </a:r>
            <a:r>
              <a:rPr sz="2800" spc="-1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sz="2800" spc="-55" dirty="0">
                <a:solidFill>
                  <a:schemeClr val="bg1"/>
                </a:solidFill>
                <a:latin typeface="Arial"/>
                <a:cs typeface="Arial"/>
              </a:rPr>
              <a:t>scoring</a:t>
            </a:r>
            <a:r>
              <a:rPr sz="2800" spc="-1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800" spc="-60" dirty="0">
                <a:solidFill>
                  <a:schemeClr val="bg1"/>
                </a:solidFill>
                <a:latin typeface="Arial"/>
                <a:cs typeface="Arial"/>
              </a:rPr>
              <a:t>rubric.</a:t>
            </a:r>
            <a:r>
              <a:rPr sz="2800" spc="-10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i="1" spc="-45" dirty="0">
                <a:solidFill>
                  <a:schemeClr val="bg1"/>
                </a:solidFill>
                <a:latin typeface="Arial"/>
                <a:cs typeface="Arial"/>
              </a:rPr>
              <a:t>(See</a:t>
            </a:r>
            <a:r>
              <a:rPr sz="2400" i="1" spc="-1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chemeClr val="bg1"/>
                </a:solidFill>
                <a:latin typeface="Arial"/>
                <a:cs typeface="Arial"/>
              </a:rPr>
              <a:t>on</a:t>
            </a:r>
            <a:r>
              <a:rPr sz="2400" i="1" spc="-1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i="1" spc="-50" dirty="0">
                <a:solidFill>
                  <a:schemeClr val="bg1"/>
                </a:solidFill>
                <a:latin typeface="Arial"/>
                <a:cs typeface="Arial"/>
              </a:rPr>
              <a:t>next</a:t>
            </a:r>
            <a:r>
              <a:rPr sz="2400" i="1" spc="-11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i="1" spc="-35" dirty="0">
                <a:solidFill>
                  <a:schemeClr val="bg1"/>
                </a:solidFill>
                <a:latin typeface="Arial"/>
                <a:cs typeface="Arial"/>
              </a:rPr>
              <a:t>page)</a:t>
            </a:r>
            <a:endParaRPr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5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065" marR="5080" indent="-13970" algn="ctr">
              <a:lnSpc>
                <a:spcPct val="100600"/>
              </a:lnSpc>
            </a:pPr>
            <a:r>
              <a:rPr sz="2400" spc="-55" dirty="0">
                <a:solidFill>
                  <a:schemeClr val="bg1"/>
                </a:solidFill>
                <a:latin typeface="Arial"/>
                <a:cs typeface="Arial"/>
              </a:rPr>
              <a:t>Scores</a:t>
            </a:r>
            <a:r>
              <a:rPr sz="2400" spc="-10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chemeClr val="bg1"/>
                </a:solidFill>
                <a:latin typeface="Arial"/>
                <a:cs typeface="Arial"/>
              </a:rPr>
              <a:t>will</a:t>
            </a:r>
            <a:r>
              <a:rPr sz="2400" spc="-9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chemeClr val="bg1"/>
                </a:solidFill>
                <a:latin typeface="Arial"/>
                <a:cs typeface="Arial"/>
              </a:rPr>
              <a:t>be</a:t>
            </a:r>
            <a:r>
              <a:rPr sz="2400" spc="-11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chemeClr val="bg1"/>
                </a:solidFill>
                <a:latin typeface="Arial"/>
                <a:cs typeface="Arial"/>
              </a:rPr>
              <a:t>listed</a:t>
            </a:r>
            <a:r>
              <a:rPr sz="2400" spc="-9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spc="-90" dirty="0">
                <a:solidFill>
                  <a:schemeClr val="bg1"/>
                </a:solidFill>
                <a:latin typeface="Arial"/>
                <a:cs typeface="Arial"/>
              </a:rPr>
              <a:t>from    </a:t>
            </a:r>
            <a:r>
              <a:rPr lang="en-US" sz="2400" spc="-70" dirty="0">
                <a:solidFill>
                  <a:schemeClr val="bg1"/>
                </a:solidFill>
                <a:latin typeface="Arial"/>
                <a:cs typeface="Arial"/>
              </a:rPr>
              <a:t>0-3</a:t>
            </a:r>
            <a:r>
              <a:rPr sz="240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r>
              <a:rPr sz="2400" spc="-1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2400" spc="-12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065" marR="5080" indent="-13970" algn="ctr">
              <a:lnSpc>
                <a:spcPct val="100600"/>
              </a:lnSpc>
            </a:pPr>
            <a:r>
              <a:rPr sz="2400" spc="-55" dirty="0">
                <a:solidFill>
                  <a:schemeClr val="bg1"/>
                </a:solidFill>
                <a:latin typeface="Arial"/>
                <a:cs typeface="Arial"/>
              </a:rPr>
              <a:t>Select</a:t>
            </a:r>
            <a:r>
              <a:rPr sz="2400" spc="-9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sz="2400" spc="-45" dirty="0">
                <a:solidFill>
                  <a:schemeClr val="bg1"/>
                </a:solidFill>
                <a:latin typeface="Arial"/>
                <a:cs typeface="Arial"/>
              </a:rPr>
              <a:t>drop</a:t>
            </a:r>
            <a:r>
              <a:rPr sz="2400" spc="-1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chemeClr val="bg1"/>
                </a:solidFill>
                <a:latin typeface="Arial"/>
                <a:cs typeface="Arial"/>
              </a:rPr>
              <a:t>down</a:t>
            </a:r>
            <a:r>
              <a:rPr sz="2400" spc="-9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chemeClr val="bg1"/>
                </a:solidFill>
                <a:latin typeface="Arial"/>
                <a:cs typeface="Arial"/>
              </a:rPr>
              <a:t>on</a:t>
            </a:r>
            <a:r>
              <a:rPr sz="2400" spc="-1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chemeClr val="bg1"/>
                </a:solidFill>
                <a:latin typeface="Arial"/>
                <a:cs typeface="Arial"/>
              </a:rPr>
              <a:t>each</a:t>
            </a:r>
            <a:r>
              <a:rPr sz="2400" spc="-1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chemeClr val="bg1"/>
                </a:solidFill>
                <a:latin typeface="Arial"/>
                <a:cs typeface="Arial"/>
              </a:rPr>
              <a:t>item</a:t>
            </a:r>
            <a:r>
              <a:rPr sz="2400" spc="-11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sz="2400" spc="-1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chemeClr val="bg1"/>
                </a:solidFill>
                <a:latin typeface="Arial"/>
                <a:cs typeface="Arial"/>
              </a:rPr>
              <a:t>select</a:t>
            </a:r>
            <a:r>
              <a:rPr sz="2400" spc="-9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sz="2400" spc="-10" dirty="0">
                <a:solidFill>
                  <a:schemeClr val="bg1"/>
                </a:solidFill>
                <a:latin typeface="Arial"/>
                <a:cs typeface="Arial"/>
              </a:rPr>
              <a:t>score.</a:t>
            </a:r>
            <a:endParaRPr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8661D8D-BD8B-BA43-9F9D-7B5B1075F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693" y="1000754"/>
            <a:ext cx="6369377" cy="5613689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FCB50D0C-4B32-3264-3DEE-C1CEDE012A5E}"/>
              </a:ext>
            </a:extLst>
          </p:cNvPr>
          <p:cNvSpPr/>
          <p:nvPr/>
        </p:nvSpPr>
        <p:spPr>
          <a:xfrm>
            <a:off x="513763" y="5006222"/>
            <a:ext cx="1066800" cy="2028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BF6214B-DA64-2D42-DDCD-5236A8FB4BB6}"/>
              </a:ext>
            </a:extLst>
          </p:cNvPr>
          <p:cNvSpPr/>
          <p:nvPr/>
        </p:nvSpPr>
        <p:spPr>
          <a:xfrm>
            <a:off x="513763" y="3825324"/>
            <a:ext cx="1066800" cy="2028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04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325E64-B7BE-9EF4-1D23-FA7D628F7F9E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F1D4FA2C-CD21-FDFB-9A94-331B8741B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ABADD716-082E-5FA1-26FB-4383F0D3B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B41E75E0-7674-92A3-8912-4F89E83C5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7488AB7F-AECA-0682-B3A7-2CDB9BA3D1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9794" y="78266"/>
            <a:ext cx="985241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</a:rPr>
              <a:t>Scoring Rubric – Essay Information to Review</a:t>
            </a:r>
            <a:endParaRPr sz="3600" b="1" dirty="0">
              <a:solidFill>
                <a:srgbClr val="2E5496"/>
              </a:solidFill>
              <a:latin typeface="Abadi" panose="020B06040201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DD47A-344C-009E-77B4-00F3D24A81C5}"/>
              </a:ext>
            </a:extLst>
          </p:cNvPr>
          <p:cNvSpPr txBox="1"/>
          <p:nvPr/>
        </p:nvSpPr>
        <p:spPr>
          <a:xfrm>
            <a:off x="152400" y="982176"/>
            <a:ext cx="841705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Essay Prompt: </a:t>
            </a:r>
            <a:r>
              <a:rPr lang="en-US" sz="2000" dirty="0"/>
              <a:t>Please describe your journey in attending Alamo Colleges: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WITHOUT USING YOUR NAME </a:t>
            </a:r>
            <a:r>
              <a:rPr lang="en-US" sz="2000" dirty="0"/>
              <a:t>include a short description of yourself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Hometown, hobbies, strengths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Involvement (employment, family commitments, community service, organizations, military service, other activities)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Reason for your selected degree program, plans after you complete your degree at Alamo (employment or transfer college)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And share any particular barriers to your goals that a scholarship may help you achieve.</a:t>
            </a:r>
          </a:p>
        </p:txBody>
      </p:sp>
      <p:pic>
        <p:nvPicPr>
          <p:cNvPr id="12" name="Picture 11" descr="Cartoon checklist and pencil">
            <a:extLst>
              <a:ext uri="{FF2B5EF4-FFF2-40B4-BE49-F238E27FC236}">
                <a16:creationId xmlns:a16="http://schemas.microsoft.com/office/drawing/2014/main" id="{060C91A8-B0AE-924B-1BD5-7CF2FA091E6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2133600"/>
            <a:ext cx="38608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5317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9F1F30A-3BDF-E431-9A4F-FAD0FE00900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b="15996"/>
          <a:stretch/>
        </p:blipFill>
        <p:spPr>
          <a:xfrm>
            <a:off x="-17930" y="558086"/>
            <a:ext cx="12209930" cy="54454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2F63CB6C-E746-6B8E-FED7-68926B8430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4326" y="18618"/>
            <a:ext cx="55859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0">
              <a:lnSpc>
                <a:spcPct val="100000"/>
              </a:lnSpc>
              <a:spcBef>
                <a:spcPts val="105"/>
              </a:spcBef>
            </a:pPr>
            <a:r>
              <a:rPr sz="3600" b="1" dirty="0">
                <a:solidFill>
                  <a:srgbClr val="2E5496"/>
                </a:solidFill>
                <a:latin typeface="Abadi" panose="020B0604020104020204" pitchFamily="34" charset="0"/>
              </a:rPr>
              <a:t>Scoring Rubric</a:t>
            </a:r>
            <a: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</a:rPr>
              <a:t> - Points</a:t>
            </a:r>
            <a:endParaRPr sz="3600" b="1" dirty="0">
              <a:solidFill>
                <a:srgbClr val="2E5496"/>
              </a:solidFill>
              <a:latin typeface="Abadi" panose="020B06040201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1131E3-0622-8399-98DD-3A142074D2DC}"/>
              </a:ext>
            </a:extLst>
          </p:cNvPr>
          <p:cNvSpPr txBox="1"/>
          <p:nvPr/>
        </p:nvSpPr>
        <p:spPr>
          <a:xfrm>
            <a:off x="-76200" y="5985390"/>
            <a:ext cx="12344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*</a:t>
            </a:r>
            <a:r>
              <a:rPr lang="en-US" dirty="0"/>
              <a:t>The essay prompt score is evaluated </a:t>
            </a:r>
            <a:r>
              <a:rPr lang="en-US" i="1" dirty="0"/>
              <a:t>without considering grammar, punctuation, spelling, or proofreading.</a:t>
            </a:r>
            <a:r>
              <a:rPr lang="en-US" dirty="0"/>
              <a:t> Grammar is scored separately under the grammar and spelling points</a:t>
            </a:r>
            <a:r>
              <a:rPr lang="en-US" i="1" dirty="0"/>
              <a:t>*</a:t>
            </a: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E0967ED7-A3DA-8BF1-DEFC-D8E01B3B4DF0}"/>
              </a:ext>
            </a:extLst>
          </p:cNvPr>
          <p:cNvSpPr txBox="1"/>
          <p:nvPr/>
        </p:nvSpPr>
        <p:spPr>
          <a:xfrm>
            <a:off x="3381935" y="4206303"/>
            <a:ext cx="54102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100"/>
              </a:spcBef>
              <a:buSzPct val="94444"/>
              <a:tabLst>
                <a:tab pos="106045" algn="l"/>
              </a:tabLst>
            </a:pPr>
            <a:r>
              <a:rPr lang="en-US" sz="2000" b="1" dirty="0">
                <a:latin typeface="Arial"/>
                <a:cs typeface="Arial"/>
              </a:rPr>
              <a:t>Essay Grammar</a:t>
            </a:r>
            <a:r>
              <a:rPr lang="en-US" sz="2000" b="1" spc="-5" dirty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&amp;</a:t>
            </a:r>
            <a:r>
              <a:rPr lang="en-US" sz="2000" b="1" spc="-15" dirty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Spelling:</a:t>
            </a:r>
            <a:r>
              <a:rPr lang="en-US" sz="2000" b="1" spc="-3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–</a:t>
            </a:r>
            <a:r>
              <a:rPr lang="en-US" sz="2000" spc="-40" dirty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up</a:t>
            </a:r>
            <a:r>
              <a:rPr lang="en-US" sz="2000" b="1" spc="-50" dirty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to</a:t>
            </a:r>
            <a:r>
              <a:rPr lang="en-US" sz="2000" b="1" spc="-40" dirty="0">
                <a:latin typeface="Arial"/>
                <a:cs typeface="Arial"/>
              </a:rPr>
              <a:t> 3</a:t>
            </a:r>
            <a:r>
              <a:rPr lang="en-US" sz="2000" b="1" spc="-45" dirty="0">
                <a:latin typeface="Arial"/>
                <a:cs typeface="Arial"/>
              </a:rPr>
              <a:t> </a:t>
            </a:r>
            <a:r>
              <a:rPr lang="en-US" sz="2000" b="1" spc="-10" dirty="0">
                <a:latin typeface="Arial"/>
                <a:cs typeface="Arial"/>
              </a:rPr>
              <a:t>points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DF6CE9-44F3-FB3B-0B89-CD8B7DA55351}"/>
              </a:ext>
            </a:extLst>
          </p:cNvPr>
          <p:cNvSpPr txBox="1"/>
          <p:nvPr/>
        </p:nvSpPr>
        <p:spPr>
          <a:xfrm>
            <a:off x="3657600" y="677148"/>
            <a:ext cx="4642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14300" algn="ctr">
              <a:lnSpc>
                <a:spcPct val="100000"/>
              </a:lnSpc>
              <a:tabLst>
                <a:tab pos="355600" algn="l"/>
              </a:tabLst>
            </a:pPr>
            <a:r>
              <a:rPr lang="en-US" sz="2400" b="1" dirty="0">
                <a:latin typeface="Arial"/>
                <a:cs typeface="Arial"/>
              </a:rPr>
              <a:t>Essay Prompt - up to 3 points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385A5D-8783-3210-A23B-48091DE129B9}"/>
              </a:ext>
            </a:extLst>
          </p:cNvPr>
          <p:cNvSpPr txBox="1"/>
          <p:nvPr/>
        </p:nvSpPr>
        <p:spPr>
          <a:xfrm>
            <a:off x="152400" y="3280808"/>
            <a:ext cx="11887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ptos Narrow" panose="020B0004020202020204" pitchFamily="34" charset="0"/>
              </a:rPr>
              <a:t>*</a:t>
            </a:r>
            <a:r>
              <a:rPr lang="en-US" sz="2400" b="1" i="0" u="none" strike="noStrike" dirty="0">
                <a:solidFill>
                  <a:schemeClr val="bg1"/>
                </a:solidFill>
                <a:effectLst/>
                <a:latin typeface="Aptos Narrow" panose="020B0004020202020204" pitchFamily="34" charset="0"/>
              </a:rPr>
              <a:t>There is not a minimum amount a student can write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ptos Narrow" panose="020B0004020202020204" pitchFamily="34" charset="0"/>
              </a:rPr>
              <a:t>*</a:t>
            </a:r>
          </a:p>
          <a:p>
            <a:pPr algn="ctr"/>
            <a:r>
              <a:rPr lang="en-US" sz="2400" b="1" i="0" u="none" strike="noStrike" dirty="0">
                <a:solidFill>
                  <a:schemeClr val="bg1"/>
                </a:solidFill>
                <a:effectLst/>
                <a:latin typeface="Aptos Narrow" panose="020B0004020202020204" pitchFamily="34" charset="0"/>
              </a:rPr>
              <a:t>Essays are capped at 800 words and students were encouraged to use at least 4 sentences.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37B881-FBEE-333C-0559-700A95F27B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9"/>
          <a:stretch/>
        </p:blipFill>
        <p:spPr>
          <a:xfrm>
            <a:off x="2479260" y="4651273"/>
            <a:ext cx="7233480" cy="123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92C681-8CCC-29E7-FE05-8A9E19018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00" y="1205339"/>
            <a:ext cx="10199220" cy="20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09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DEB769-7296-4A8E-C82D-74AE32F661DB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id="{E6AD7069-492B-DC7C-75EC-D46FA234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876BBBC1-872C-55CA-22F6-C30F3EDE7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6DEEA698-99EB-10C4-CA14-881E51CB9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D4D0E9-0826-1033-36E3-CEED4ADC3009}"/>
              </a:ext>
            </a:extLst>
          </p:cNvPr>
          <p:cNvSpPr txBox="1"/>
          <p:nvPr/>
        </p:nvSpPr>
        <p:spPr>
          <a:xfrm>
            <a:off x="488769" y="1582157"/>
            <a:ext cx="1120140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/>
              <a:t>We’ve let students know that </a:t>
            </a:r>
            <a:r>
              <a:rPr lang="en-US" b="1" dirty="0"/>
              <a:t>AI tools </a:t>
            </a:r>
            <a:r>
              <a:rPr lang="en-US" dirty="0"/>
              <a:t>can be helpful for </a:t>
            </a:r>
            <a:r>
              <a:rPr lang="en-US" b="1" dirty="0"/>
              <a:t>brainstorming, outlining, or editing</a:t>
            </a:r>
            <a:r>
              <a:rPr lang="en-US" dirty="0"/>
              <a:t>, but their </a:t>
            </a:r>
            <a:r>
              <a:rPr lang="en-US" b="1" dirty="0"/>
              <a:t>final essay should reflect their own voice and perspective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 algn="ctr">
              <a:buNone/>
            </a:pPr>
            <a:r>
              <a:rPr lang="en-US" sz="2800" dirty="0"/>
              <a:t>Here’s what we’re asking you to keep in mind:</a:t>
            </a:r>
          </a:p>
          <a:p>
            <a:pPr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We do not place significant emphasis if students used AI to help organize their thoughts.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What </a:t>
            </a:r>
            <a:r>
              <a:rPr lang="en-US" b="1" dirty="0"/>
              <a:t>matters most</a:t>
            </a:r>
            <a:r>
              <a:rPr lang="en-US" dirty="0"/>
              <a:t> is that the essay </a:t>
            </a:r>
            <a:r>
              <a:rPr lang="en-US" b="1" dirty="0"/>
              <a:t>feels personal, authentic, and reflective of the student’s own experience</a:t>
            </a:r>
            <a:r>
              <a:rPr lang="en-US" dirty="0"/>
              <a:t>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B21FE7F-71A5-601B-D789-EF033F3C8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47" y="10307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2E5496"/>
                </a:solidFill>
                <a:latin typeface="Abadi" panose="020B0604020104020204" pitchFamily="34" charset="0"/>
              </a:rPr>
              <a:t>AI Statement and Information</a:t>
            </a:r>
          </a:p>
        </p:txBody>
      </p:sp>
    </p:spTree>
    <p:extLst>
      <p:ext uri="{BB962C8B-B14F-4D97-AF65-F5344CB8AC3E}">
        <p14:creationId xmlns:p14="http://schemas.microsoft.com/office/powerpoint/2010/main" val="530824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4422AF-57E2-152D-CD7C-C75325528EE9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9230B34E-701E-724D-D6AF-DFFD2C1B0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D8A3E55C-7A3E-BD1E-7733-5156AC44E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10" name="Picture 9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010986DE-0455-DA61-2576-354BAEA80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  <p:sp>
        <p:nvSpPr>
          <p:cNvPr id="3" name="object 8">
            <a:extLst>
              <a:ext uri="{FF2B5EF4-FFF2-40B4-BE49-F238E27FC236}">
                <a16:creationId xmlns:a16="http://schemas.microsoft.com/office/drawing/2014/main" id="{8F3F1C84-4D86-2293-451C-29811FC075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75730" y="395645"/>
            <a:ext cx="3552864" cy="23519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0" algn="ctr">
              <a:lnSpc>
                <a:spcPct val="100000"/>
              </a:lnSpc>
              <a:spcBef>
                <a:spcPts val="105"/>
              </a:spcBef>
            </a:pPr>
            <a:r>
              <a:rPr b="1" dirty="0">
                <a:solidFill>
                  <a:srgbClr val="2E5496"/>
                </a:solidFill>
                <a:latin typeface="Abadi" panose="020B0604020104020204" pitchFamily="34" charset="0"/>
              </a:rPr>
              <a:t>Step 7.</a:t>
            </a:r>
            <a:b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</a:rPr>
            </a:br>
            <a:r>
              <a:rPr sz="3600" b="1" dirty="0">
                <a:solidFill>
                  <a:srgbClr val="2E5496"/>
                </a:solidFill>
                <a:latin typeface="Abadi" panose="020B0604020104020204" pitchFamily="34" charset="0"/>
              </a:rPr>
              <a:t>Finish</a:t>
            </a:r>
            <a:b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</a:rPr>
            </a:br>
            <a:r>
              <a:rPr sz="3600" b="1" dirty="0">
                <a:solidFill>
                  <a:srgbClr val="2E5496"/>
                </a:solidFill>
                <a:latin typeface="Abadi" panose="020B0604020104020204" pitchFamily="34" charset="0"/>
              </a:rPr>
              <a:t>&amp;</a:t>
            </a:r>
            <a:b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</a:rPr>
            </a:br>
            <a:r>
              <a:rPr sz="3600" b="1" dirty="0">
                <a:solidFill>
                  <a:srgbClr val="2E5496"/>
                </a:solidFill>
                <a:latin typeface="Abadi" panose="020B0604020104020204" pitchFamily="34" charset="0"/>
              </a:rPr>
              <a:t>Submit</a:t>
            </a:r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4A9FD67-1B43-01AA-536D-730BA4C8D59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8539" r="214"/>
          <a:stretch/>
        </p:blipFill>
        <p:spPr>
          <a:xfrm>
            <a:off x="332926" y="119743"/>
            <a:ext cx="7698656" cy="485924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6" name="Callout: Left Arrow 15">
            <a:extLst>
              <a:ext uri="{FF2B5EF4-FFF2-40B4-BE49-F238E27FC236}">
                <a16:creationId xmlns:a16="http://schemas.microsoft.com/office/drawing/2014/main" id="{37A98351-BF3B-B53A-3D2C-ED536BD3576D}"/>
              </a:ext>
            </a:extLst>
          </p:cNvPr>
          <p:cNvSpPr/>
          <p:nvPr/>
        </p:nvSpPr>
        <p:spPr>
          <a:xfrm>
            <a:off x="8016157" y="3631750"/>
            <a:ext cx="3979750" cy="2261755"/>
          </a:xfrm>
          <a:prstGeom prst="leftArrow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F3863"/>
                </a:solidFill>
                <a:latin typeface="Arial"/>
                <a:cs typeface="Arial"/>
              </a:rPr>
              <a:t>Don't forget to hit</a:t>
            </a:r>
          </a:p>
          <a:p>
            <a:pPr algn="ctr"/>
            <a:r>
              <a:rPr lang="en-US" dirty="0">
                <a:solidFill>
                  <a:srgbClr val="1F3863"/>
                </a:solidFill>
                <a:latin typeface="Arial"/>
                <a:cs typeface="Arial"/>
              </a:rPr>
              <a:t> '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Submit</a:t>
            </a:r>
            <a:r>
              <a:rPr lang="en-US" dirty="0">
                <a:solidFill>
                  <a:srgbClr val="1F3863"/>
                </a:solidFill>
                <a:latin typeface="Arial"/>
                <a:cs typeface="Arial"/>
              </a:rPr>
              <a:t>’ </a:t>
            </a:r>
          </a:p>
          <a:p>
            <a:pPr algn="ctr"/>
            <a:r>
              <a:rPr lang="en-US" dirty="0">
                <a:solidFill>
                  <a:srgbClr val="1F3863"/>
                </a:solidFill>
                <a:latin typeface="Arial"/>
                <a:cs typeface="Arial"/>
              </a:rPr>
              <a:t>after scoring to finalize your rankings.</a:t>
            </a:r>
          </a:p>
        </p:txBody>
      </p:sp>
    </p:spTree>
    <p:extLst>
      <p:ext uri="{BB962C8B-B14F-4D97-AF65-F5344CB8AC3E}">
        <p14:creationId xmlns:p14="http://schemas.microsoft.com/office/powerpoint/2010/main" val="3074601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B14A8E-00E1-E370-09FC-2B07B868894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156643"/>
            <a:ext cx="12192000" cy="712787"/>
            <a:chOff x="0" y="6145213"/>
            <a:chExt cx="12192000" cy="712787"/>
          </a:xfrm>
        </p:grpSpPr>
        <p:grpSp>
          <p:nvGrpSpPr>
            <p:cNvPr id="16" name="Group 1">
              <a:extLst>
                <a:ext uri="{FF2B5EF4-FFF2-40B4-BE49-F238E27FC236}">
                  <a16:creationId xmlns:a16="http://schemas.microsoft.com/office/drawing/2014/main" id="{8F91EF3F-CA49-F247-BF37-A375F54DB9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 bwMode="auto">
            <a:xfrm>
              <a:off x="0" y="6145213"/>
              <a:ext cx="12192000" cy="712787"/>
              <a:chOff x="0" y="6145212"/>
              <a:chExt cx="12192000" cy="712788"/>
            </a:xfrm>
          </p:grpSpPr>
          <p:pic>
            <p:nvPicPr>
              <p:cNvPr id="18" name="Picture 2" descr="title">
                <a:extLst>
                  <a:ext uri="{FF2B5EF4-FFF2-40B4-BE49-F238E27FC236}">
                    <a16:creationId xmlns:a16="http://schemas.microsoft.com/office/drawing/2014/main" id="{2F797A22-A0DB-7548-98DA-65E3ABB1E9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145212"/>
                <a:ext cx="12192000" cy="712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5">
                <a:extLst>
                  <a:ext uri="{FF2B5EF4-FFF2-40B4-BE49-F238E27FC236}">
                    <a16:creationId xmlns:a16="http://schemas.microsoft.com/office/drawing/2014/main" id="{48533370-8EFE-F044-9779-458719657F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6226175"/>
                <a:ext cx="1981200" cy="550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A26D976-B6CF-6FA8-BA88-0FF882F9B1B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150758" y="6189789"/>
              <a:ext cx="1523462" cy="651005"/>
              <a:chOff x="10150758" y="6189789"/>
              <a:chExt cx="1523462" cy="651005"/>
            </a:xfrm>
          </p:grpSpPr>
          <p:pic>
            <p:nvPicPr>
              <p:cNvPr id="23" name="Picture 7">
                <a:extLst>
                  <a:ext uri="{FF2B5EF4-FFF2-40B4-BE49-F238E27FC236}">
                    <a16:creationId xmlns:a16="http://schemas.microsoft.com/office/drawing/2014/main" id="{14D03E20-2D30-9A40-ADA2-060CC559D1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/>
              <a:stretch/>
            </p:blipFill>
            <p:spPr bwMode="auto">
              <a:xfrm>
                <a:off x="10150758" y="6231094"/>
                <a:ext cx="539855" cy="548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" name="Picture 1" descr="A red and blue sign with white text&#10;&#10;Description automatically generated">
                <a:extLst>
                  <a:ext uri="{FF2B5EF4-FFF2-40B4-BE49-F238E27FC236}">
                    <a16:creationId xmlns:a16="http://schemas.microsoft.com/office/drawing/2014/main" id="{15A75811-5766-8719-5C1E-7DE18E53F8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91275" y="6189789"/>
                <a:ext cx="382945" cy="651005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96449460-D285-29FA-6A8A-BA07B0740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C0412CAC-1717-6620-035B-0468CC10C990}"/>
              </a:ext>
            </a:extLst>
          </p:cNvPr>
          <p:cNvSpPr txBox="1"/>
          <p:nvPr/>
        </p:nvSpPr>
        <p:spPr>
          <a:xfrm>
            <a:off x="6222004" y="1726860"/>
            <a:ext cx="5609328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46990" indent="-34226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Keeps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our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scholarship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program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running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efficiently </a:t>
            </a:r>
            <a:r>
              <a:rPr sz="2000" dirty="0">
                <a:latin typeface="Arial"/>
                <a:cs typeface="Arial"/>
              </a:rPr>
              <a:t>by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giving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access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central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awards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platform.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FF"/>
              </a:buClr>
              <a:buFont typeface="Arial"/>
              <a:buChar char="•"/>
            </a:pPr>
            <a:endParaRPr sz="2000" dirty="0">
              <a:latin typeface="Arial"/>
              <a:cs typeface="Arial"/>
            </a:endParaRPr>
          </a:p>
          <a:p>
            <a:pPr marL="354965" marR="513715" indent="-342265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A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single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website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makes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easy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promote</a:t>
            </a:r>
            <a:r>
              <a:rPr sz="2000" spc="-25" dirty="0">
                <a:latin typeface="Arial"/>
                <a:cs typeface="Arial"/>
              </a:rPr>
              <a:t> all </a:t>
            </a:r>
            <a:r>
              <a:rPr sz="2000" dirty="0">
                <a:latin typeface="Arial"/>
                <a:cs typeface="Arial"/>
              </a:rPr>
              <a:t>scholarships on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each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campus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our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student population.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Arial"/>
              <a:buChar char="•"/>
            </a:pPr>
            <a:endParaRPr sz="2000" dirty="0">
              <a:latin typeface="Arial"/>
              <a:cs typeface="Arial"/>
            </a:endParaRPr>
          </a:p>
          <a:p>
            <a:pPr marL="354965" marR="5080" indent="-342265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Nightly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integration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with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our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student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information </a:t>
            </a:r>
            <a:r>
              <a:rPr sz="2000" dirty="0">
                <a:latin typeface="Arial"/>
                <a:cs typeface="Arial"/>
              </a:rPr>
              <a:t>system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shortens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time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takes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complete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an </a:t>
            </a:r>
            <a:r>
              <a:rPr sz="2000" dirty="0">
                <a:latin typeface="Arial"/>
                <a:cs typeface="Arial"/>
              </a:rPr>
              <a:t>application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improves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quality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accuracy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data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each</a:t>
            </a:r>
            <a:r>
              <a:rPr sz="2000" spc="-10" dirty="0">
                <a:latin typeface="Arial"/>
                <a:cs typeface="Arial"/>
              </a:rPr>
              <a:t> application.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24E431EF-EE19-D9B7-FBAC-2EFB956E9682}"/>
              </a:ext>
            </a:extLst>
          </p:cNvPr>
          <p:cNvSpPr txBox="1">
            <a:spLocks/>
          </p:cNvSpPr>
          <p:nvPr/>
        </p:nvSpPr>
        <p:spPr bwMode="auto">
          <a:xfrm>
            <a:off x="137825" y="237342"/>
            <a:ext cx="11916349" cy="50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3335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atin typeface="Abadi" panose="020B0604020104020204" pitchFamily="34" charset="0"/>
              </a:rPr>
              <a:t>Awards</a:t>
            </a:r>
            <a:r>
              <a:rPr lang="en-US" sz="3200" spc="-70" dirty="0">
                <a:latin typeface="Abadi" panose="020B0604020104020204" pitchFamily="34" charset="0"/>
              </a:rPr>
              <a:t> </a:t>
            </a:r>
            <a:r>
              <a:rPr lang="en-US" sz="3200" spc="-10" dirty="0">
                <a:latin typeface="Abadi" panose="020B0604020104020204" pitchFamily="34" charset="0"/>
              </a:rPr>
              <a:t>Management </a:t>
            </a:r>
            <a:r>
              <a:rPr lang="en-US" sz="3200" dirty="0">
                <a:latin typeface="Abadi" panose="020B0604020104020204" pitchFamily="34" charset="0"/>
              </a:rPr>
              <a:t>(Scholarship</a:t>
            </a:r>
            <a:r>
              <a:rPr lang="en-US" sz="3200" spc="-85" dirty="0">
                <a:latin typeface="Abadi" panose="020B0604020104020204" pitchFamily="34" charset="0"/>
              </a:rPr>
              <a:t> P</a:t>
            </a:r>
            <a:r>
              <a:rPr lang="en-US" sz="3200" dirty="0">
                <a:latin typeface="Abadi" panose="020B0604020104020204" pitchFamily="34" charset="0"/>
              </a:rPr>
              <a:t>rocess</a:t>
            </a:r>
            <a:r>
              <a:rPr lang="en-US" sz="3200" spc="-65" dirty="0">
                <a:latin typeface="Abadi" panose="020B0604020104020204" pitchFamily="34" charset="0"/>
              </a:rPr>
              <a:t> </a:t>
            </a:r>
            <a:r>
              <a:rPr lang="en-US" sz="3200" dirty="0">
                <a:latin typeface="Abadi" panose="020B0604020104020204" pitchFamily="34" charset="0"/>
              </a:rPr>
              <a:t>and</a:t>
            </a:r>
            <a:r>
              <a:rPr lang="en-US" sz="3200" spc="-60" dirty="0">
                <a:latin typeface="Abadi" panose="020B0604020104020204" pitchFamily="34" charset="0"/>
              </a:rPr>
              <a:t> M</a:t>
            </a:r>
            <a:r>
              <a:rPr lang="en-US" sz="3200" dirty="0">
                <a:latin typeface="Abadi" panose="020B0604020104020204" pitchFamily="34" charset="0"/>
              </a:rPr>
              <a:t>anagement</a:t>
            </a:r>
            <a:r>
              <a:rPr lang="en-US" sz="3200" spc="-60" dirty="0">
                <a:latin typeface="Abadi" panose="020B0604020104020204" pitchFamily="34" charset="0"/>
              </a:rPr>
              <a:t> </a:t>
            </a:r>
            <a:r>
              <a:rPr lang="en-US" sz="3200" spc="-10" dirty="0">
                <a:latin typeface="Abadi" panose="020B0604020104020204" pitchFamily="34" charset="0"/>
              </a:rPr>
              <a:t>System)</a:t>
            </a:r>
            <a:endParaRPr lang="en-US" sz="3200" dirty="0">
              <a:latin typeface="Abadi" panose="020B0604020104020204" pitchFamily="34" charset="0"/>
            </a:endParaRPr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32897EBC-B62A-8786-20DA-E4C307B2001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8965" y="776817"/>
            <a:ext cx="12209929" cy="2350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7A9F2-991F-79C1-E04A-F4B32AFDD54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110"/>
          <a:stretch/>
        </p:blipFill>
        <p:spPr>
          <a:xfrm>
            <a:off x="687472" y="1011847"/>
            <a:ext cx="5100925" cy="515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53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8">
            <a:extLst>
              <a:ext uri="{FF2B5EF4-FFF2-40B4-BE49-F238E27FC236}">
                <a16:creationId xmlns:a16="http://schemas.microsoft.com/office/drawing/2014/main" id="{691FA96B-559F-CE6D-1784-200EAB78870C}"/>
              </a:ext>
            </a:extLst>
          </p:cNvPr>
          <p:cNvSpPr txBox="1"/>
          <p:nvPr/>
        </p:nvSpPr>
        <p:spPr>
          <a:xfrm>
            <a:off x="6857999" y="4616361"/>
            <a:ext cx="5073455" cy="2241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 algn="ctr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1F3863"/>
                </a:solidFill>
                <a:latin typeface="Arial"/>
                <a:cs typeface="Arial"/>
              </a:rPr>
              <a:t>Contact the Scholarship Team at </a:t>
            </a:r>
            <a:r>
              <a:rPr lang="en-US" b="0" i="0" u="none" strike="noStrike" dirty="0">
                <a:effectLst/>
                <a:highlight>
                  <a:srgbClr val="FFFFFF"/>
                </a:highlight>
                <a:latin typeface="Söhne"/>
                <a:hlinkClick r:id="rId2"/>
              </a:rPr>
              <a:t>dst-scholarship@alamo.edu</a:t>
            </a:r>
            <a:r>
              <a:rPr lang="en-US" dirty="0">
                <a:solidFill>
                  <a:srgbClr val="1F3863"/>
                </a:solidFill>
                <a:latin typeface="Arial"/>
                <a:cs typeface="Arial"/>
              </a:rPr>
              <a:t>. They will be able to redistribute your list of applications to the other reviewers. </a:t>
            </a: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endParaRPr lang="en-US" sz="2400" dirty="0">
              <a:latin typeface="Arial"/>
              <a:cs typeface="Arial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EECD73E0-0BC8-2416-4CB6-8D60C434667C}"/>
              </a:ext>
            </a:extLst>
          </p:cNvPr>
          <p:cNvSpPr txBox="1"/>
          <p:nvPr/>
        </p:nvSpPr>
        <p:spPr>
          <a:xfrm>
            <a:off x="281432" y="4173977"/>
            <a:ext cx="5052570" cy="2623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l">
              <a:lnSpc>
                <a:spcPct val="100000"/>
              </a:lnSpc>
              <a:spcBef>
                <a:spcPts val="100"/>
              </a:spcBef>
            </a:pPr>
            <a:endParaRPr lang="en-US" dirty="0">
              <a:solidFill>
                <a:srgbClr val="1F3863"/>
              </a:solidFill>
              <a:latin typeface="Arial"/>
              <a:cs typeface="Arial"/>
            </a:endParaRPr>
          </a:p>
          <a:p>
            <a:pPr marL="354965" marR="5080" indent="-342900" algn="ctr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1F3863"/>
                </a:solidFill>
                <a:latin typeface="Arial"/>
                <a:cs typeface="Arial"/>
              </a:rPr>
              <a:t>It is recommended to check your list of applicants throughout the reviewing period. Additional applications can be distributed to reviewers daily.</a:t>
            </a: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endParaRPr lang="en-US" sz="2400" dirty="0">
              <a:latin typeface="Arial"/>
              <a:cs typeface="Arial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3C44E0A-B1BD-35E9-F983-CC4AA4412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41856"/>
            <a:ext cx="5562600" cy="430887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</a:rPr>
              <a:t>Questions </a:t>
            </a:r>
            <a:b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</a:rPr>
            </a:br>
            <a: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</a:rPr>
              <a:t>&amp; </a:t>
            </a:r>
            <a:b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</a:rPr>
            </a:br>
            <a: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</a:rPr>
              <a:t>Answers</a:t>
            </a:r>
          </a:p>
        </p:txBody>
      </p:sp>
      <p:pic>
        <p:nvPicPr>
          <p:cNvPr id="36" name="Picture 35" descr="Cup of coffee 3D pattern">
            <a:extLst>
              <a:ext uri="{FF2B5EF4-FFF2-40B4-BE49-F238E27FC236}">
                <a16:creationId xmlns:a16="http://schemas.microsoft.com/office/drawing/2014/main" id="{FE52566C-647B-45DB-57E7-66FE5A9C1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12080" cy="2514600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4AD189DB-5B5D-39E6-0823-305F4F995139}"/>
              </a:ext>
            </a:extLst>
          </p:cNvPr>
          <p:cNvSpPr/>
          <p:nvPr/>
        </p:nvSpPr>
        <p:spPr>
          <a:xfrm>
            <a:off x="7083320" y="3002622"/>
            <a:ext cx="4724400" cy="1298513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if I am no longer available to score/review applications?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9F57CC33-67E7-8830-AD08-66531F10BFBA}"/>
              </a:ext>
            </a:extLst>
          </p:cNvPr>
          <p:cNvSpPr/>
          <p:nvPr/>
        </p:nvSpPr>
        <p:spPr>
          <a:xfrm>
            <a:off x="448449" y="2951017"/>
            <a:ext cx="4945780" cy="1298514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if I finish judging my list of applicants before the application/scoring period is over?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92CE7AB-65DB-CC28-05B9-78898344A9B7}"/>
              </a:ext>
            </a:extLst>
          </p:cNvPr>
          <p:cNvPicPr/>
          <p:nvPr/>
        </p:nvPicPr>
        <p:blipFill rotWithShape="1">
          <a:blip r:embed="rId4"/>
          <a:srcRect l="4972" t="4502" r="1410" b="5454"/>
          <a:stretch/>
        </p:blipFill>
        <p:spPr>
          <a:xfrm>
            <a:off x="5401662" y="10055"/>
            <a:ext cx="6132293" cy="2971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1D2A9F6A-7DDA-64F3-7C1D-5FED68A1A327}"/>
                  </a:ext>
                </a:extLst>
              </p14:cNvPr>
              <p14:cNvContentPartPr/>
              <p14:nvPr/>
            </p14:nvContentPartPr>
            <p14:xfrm>
              <a:off x="5440928" y="1763357"/>
              <a:ext cx="6053760" cy="7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1D2A9F6A-7DDA-64F3-7C1D-5FED68A1A3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86928" y="1547357"/>
                <a:ext cx="61614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24F8D4AC-F08A-EF9C-819E-7FB2D2F2FD96}"/>
                  </a:ext>
                </a:extLst>
              </p14:cNvPr>
              <p14:cNvContentPartPr/>
              <p14:nvPr/>
            </p14:nvContentPartPr>
            <p14:xfrm>
              <a:off x="5440928" y="1955742"/>
              <a:ext cx="6154200" cy="57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24F8D4AC-F08A-EF9C-819E-7FB2D2F2FD9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86928" y="1847742"/>
                <a:ext cx="626184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9704430-8827-DC5F-5CFF-75B3AE4EAC55}"/>
                  </a:ext>
                </a:extLst>
              </p14:cNvPr>
              <p14:cNvContentPartPr/>
              <p14:nvPr/>
            </p14:nvContentPartPr>
            <p14:xfrm>
              <a:off x="5789034" y="1800649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9704430-8827-DC5F-5CFF-75B3AE4EAC5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35034" y="1692649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50" name="Picture 49">
            <a:extLst>
              <a:ext uri="{FF2B5EF4-FFF2-40B4-BE49-F238E27FC236}">
                <a16:creationId xmlns:a16="http://schemas.microsoft.com/office/drawing/2014/main" id="{3436A395-A275-548C-776A-ECB615F116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10119">
            <a:off x="5427921" y="3121416"/>
            <a:ext cx="6858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0EBF36-BD3F-616C-3A22-2ECA4F858B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864684">
            <a:off x="-104005" y="2736787"/>
            <a:ext cx="6858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AC581DF-6D49-24AC-61F6-73552A5FA8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451249">
            <a:off x="6397520" y="3590498"/>
            <a:ext cx="6858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A9C61C6-2AE3-151F-F1FF-0503BA46B6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41257">
            <a:off x="11550293" y="2371033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11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4B5BD4F-6A62-1D9F-0DF7-AEC1A93917D1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B1208834-C7DE-D0E3-1055-8524BF55E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63346645-CF95-5B34-36AE-E48DCAC07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90A36C7D-8AAF-F313-AA78-1301C0D47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4E8D190D-6992-E5E7-A43B-547EF0D2CA1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14" name="object 8">
            <a:extLst>
              <a:ext uri="{FF2B5EF4-FFF2-40B4-BE49-F238E27FC236}">
                <a16:creationId xmlns:a16="http://schemas.microsoft.com/office/drawing/2014/main" id="{BAA91D72-4E47-BCA6-D94B-DB2AA969C326}"/>
              </a:ext>
            </a:extLst>
          </p:cNvPr>
          <p:cNvSpPr txBox="1"/>
          <p:nvPr/>
        </p:nvSpPr>
        <p:spPr>
          <a:xfrm>
            <a:off x="1111545" y="1183056"/>
            <a:ext cx="9661429" cy="59683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role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vital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scholarship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selection</a:t>
            </a: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process.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Thank</a:t>
            </a:r>
            <a:r>
              <a:rPr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taking</a:t>
            </a:r>
            <a:r>
              <a:rPr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assist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FFFFFF"/>
                </a:solidFill>
                <a:latin typeface="Arial"/>
                <a:cs typeface="Arial"/>
              </a:rPr>
              <a:t>students!</a:t>
            </a:r>
            <a:endParaRPr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questions,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please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contact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Scholarship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Team: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Amy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Carcanagues</a:t>
            </a:r>
            <a:endParaRPr sz="240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2400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acarcanagues@alamo.edu</a:t>
            </a:r>
            <a:endParaRPr lang="en-US" sz="2400" u="sng" spc="-10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lang="en-US" sz="2400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O: (210) 485-0776</a:t>
            </a:r>
          </a:p>
          <a:p>
            <a:pPr marL="635" algn="ctr">
              <a:lnSpc>
                <a:spcPct val="100000"/>
              </a:lnSpc>
            </a:pPr>
            <a:endParaRPr lang="en-US" sz="2400" spc="-10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Evelyn Campos</a:t>
            </a:r>
            <a:endParaRPr lang="en-US"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ecampos134@alamo.edu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O: (210) 485-0140</a:t>
            </a:r>
          </a:p>
          <a:p>
            <a:pPr algn="ctr">
              <a:lnSpc>
                <a:spcPct val="100000"/>
              </a:lnSpc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Sofia Ongay</a:t>
            </a:r>
            <a:endParaRPr lang="pl-PL" sz="240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lang="en-US" sz="2400" u="sng" spc="-10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songay@alamo.edu</a:t>
            </a:r>
            <a:endParaRPr lang="en-US" sz="2400" u="sng" spc="-10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53EE1D-1677-F36E-D4D6-10E46648FC50}"/>
              </a:ext>
            </a:extLst>
          </p:cNvPr>
          <p:cNvSpPr txBox="1"/>
          <p:nvPr/>
        </p:nvSpPr>
        <p:spPr>
          <a:xfrm>
            <a:off x="4229099" y="304924"/>
            <a:ext cx="373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badi" panose="020B0604020104020204" pitchFamily="34" charset="0"/>
                <a:ea typeface="+mj-ea"/>
                <a:cs typeface="+mj-cs"/>
              </a:rPr>
              <a:t>We are here to help!</a:t>
            </a:r>
          </a:p>
        </p:txBody>
      </p:sp>
    </p:spTree>
    <p:extLst>
      <p:ext uri="{BB962C8B-B14F-4D97-AF65-F5344CB8AC3E}">
        <p14:creationId xmlns:p14="http://schemas.microsoft.com/office/powerpoint/2010/main" val="3121921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itle">
            <a:extLst>
              <a:ext uri="{FF2B5EF4-FFF2-40B4-BE49-F238E27FC236}">
                <a16:creationId xmlns:a16="http://schemas.microsoft.com/office/drawing/2014/main" id="{91534492-50C3-47DF-826D-28ADF68D6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C0E5E68B-6602-F549-B437-0A21F16C4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191" y="987653"/>
            <a:ext cx="6705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3800" dirty="0">
                <a:solidFill>
                  <a:schemeClr val="bg1"/>
                </a:solidFill>
                <a:latin typeface="Edwardian Script ITC" panose="030303020407070D0804" pitchFamily="66" charset="0"/>
              </a:rPr>
              <a:t>Thank You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B88CEFB8-4903-FC14-8E30-37B60F3E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7" y="4173576"/>
            <a:ext cx="3463925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F0EA95-A1D6-AB0D-2A0B-BB746AF98572}"/>
              </a:ext>
            </a:extLst>
          </p:cNvPr>
          <p:cNvCxnSpPr/>
          <p:nvPr/>
        </p:nvCxnSpPr>
        <p:spPr>
          <a:xfrm>
            <a:off x="4211637" y="5483263"/>
            <a:ext cx="3733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1D4E10-8B2E-E36E-7B36-EAD0DF6A2A93}"/>
              </a:ext>
            </a:extLst>
          </p:cNvPr>
          <p:cNvCxnSpPr/>
          <p:nvPr/>
        </p:nvCxnSpPr>
        <p:spPr>
          <a:xfrm>
            <a:off x="4211637" y="6477000"/>
            <a:ext cx="3733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64C7E1E-5744-424D-8211-ADEE4538851C}"/>
              </a:ext>
            </a:extLst>
          </p:cNvPr>
          <p:cNvGrpSpPr/>
          <p:nvPr/>
        </p:nvGrpSpPr>
        <p:grpSpPr>
          <a:xfrm>
            <a:off x="6050975" y="5574703"/>
            <a:ext cx="1718361" cy="866487"/>
            <a:chOff x="8925938" y="5349240"/>
            <a:chExt cx="1718361" cy="866487"/>
          </a:xfrm>
        </p:grpSpPr>
        <p:pic>
          <p:nvPicPr>
            <p:cNvPr id="22" name="Picture 1">
              <a:extLst>
                <a:ext uri="{FF2B5EF4-FFF2-40B4-BE49-F238E27FC236}">
                  <a16:creationId xmlns:a16="http://schemas.microsoft.com/office/drawing/2014/main" id="{1457F3A0-23D1-C21B-224D-E719FCDA3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8925938" y="5364480"/>
              <a:ext cx="809784" cy="822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610D4E64-3522-645A-3970-5D8118C27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34600" y="5349240"/>
              <a:ext cx="509699" cy="866487"/>
            </a:xfrm>
            <a:prstGeom prst="rect">
              <a:avLst/>
            </a:prstGeom>
          </p:spPr>
        </p:pic>
      </p:grp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6E6F4637-9A4F-A025-2C2A-47F86F366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200" y="5527188"/>
            <a:ext cx="1577791" cy="9466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22058F-7F10-504F-ACCD-FEEE0E7392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20000" y="0"/>
            <a:ext cx="4572000" cy="6878160"/>
          </a:xfrm>
          <a:prstGeom prst="rect">
            <a:avLst/>
          </a:prstGeom>
          <a:solidFill>
            <a:srgbClr val="006350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7051"/>
              </a:solidFill>
            </a:endParaRPr>
          </a:p>
        </p:txBody>
      </p:sp>
      <p:pic>
        <p:nvPicPr>
          <p:cNvPr id="2" name="object 17">
            <a:extLst>
              <a:ext uri="{FF2B5EF4-FFF2-40B4-BE49-F238E27FC236}">
                <a16:creationId xmlns:a16="http://schemas.microsoft.com/office/drawing/2014/main" id="{3A36635A-E362-CD10-4CA6-5290577BCF5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1074" y="1219200"/>
            <a:ext cx="6858000" cy="5135995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60570E2-2DDD-8946-BB12-AC435AC98A29}"/>
              </a:ext>
            </a:extLst>
          </p:cNvPr>
          <p:cNvSpPr txBox="1">
            <a:spLocks/>
          </p:cNvSpPr>
          <p:nvPr/>
        </p:nvSpPr>
        <p:spPr bwMode="auto">
          <a:xfrm>
            <a:off x="253365" y="89190"/>
            <a:ext cx="7113270" cy="51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3335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latin typeface="Abadi" panose="020B0604020104020204" pitchFamily="34" charset="0"/>
              </a:rPr>
              <a:t>The</a:t>
            </a:r>
            <a:r>
              <a:rPr lang="en-US" sz="3200" spc="-65" dirty="0">
                <a:latin typeface="Abadi" panose="020B0604020104020204" pitchFamily="34" charset="0"/>
              </a:rPr>
              <a:t> </a:t>
            </a:r>
            <a:r>
              <a:rPr lang="en-US" sz="3200" dirty="0">
                <a:latin typeface="Abadi" panose="020B0604020104020204" pitchFamily="34" charset="0"/>
              </a:rPr>
              <a:t>Student</a:t>
            </a:r>
            <a:r>
              <a:rPr lang="en-US" sz="3200" spc="-75" dirty="0">
                <a:latin typeface="Abadi" panose="020B0604020104020204" pitchFamily="34" charset="0"/>
              </a:rPr>
              <a:t> </a:t>
            </a:r>
            <a:r>
              <a:rPr lang="en-US" sz="3200" dirty="0">
                <a:latin typeface="Abadi" panose="020B0604020104020204" pitchFamily="34" charset="0"/>
              </a:rPr>
              <a:t>Scholarship</a:t>
            </a:r>
            <a:r>
              <a:rPr lang="en-US" sz="3200" spc="-175" dirty="0">
                <a:latin typeface="Abadi" panose="020B0604020104020204" pitchFamily="34" charset="0"/>
              </a:rPr>
              <a:t> </a:t>
            </a:r>
            <a:r>
              <a:rPr lang="en-US" sz="3200" spc="-10" dirty="0">
                <a:latin typeface="Abadi" panose="020B0604020104020204" pitchFamily="34" charset="0"/>
              </a:rPr>
              <a:t>Application</a:t>
            </a:r>
            <a:endParaRPr lang="en-US" sz="3200" dirty="0">
              <a:latin typeface="Abadi" panose="020B0604020104020204" pitchFamily="34" charset="0"/>
            </a:endParaRPr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75526755-235D-42DB-94C7-444A3436A7EA}"/>
              </a:ext>
            </a:extLst>
          </p:cNvPr>
          <p:cNvSpPr txBox="1"/>
          <p:nvPr/>
        </p:nvSpPr>
        <p:spPr>
          <a:xfrm>
            <a:off x="7772400" y="856501"/>
            <a:ext cx="4419600" cy="5052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Web-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based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available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students</a:t>
            </a:r>
            <a:r>
              <a:rPr lang="en-US" sz="1800" spc="-30" dirty="0">
                <a:solidFill>
                  <a:srgbClr val="FFFFFF"/>
                </a:solidFill>
                <a:latin typeface="Arial"/>
                <a:cs typeface="Arial"/>
              </a:rPr>
              <a:t> 24/7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FF"/>
              </a:buClr>
              <a:buFont typeface="Arial"/>
              <a:buChar char="•"/>
            </a:pPr>
            <a:endParaRPr sz="1850" dirty="0">
              <a:latin typeface="Arial"/>
              <a:cs typeface="Arial"/>
            </a:endParaRPr>
          </a:p>
          <a:p>
            <a:pPr marL="298450" marR="5080" indent="-28575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full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award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year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considered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Foundation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cholarships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Arial"/>
              <a:buChar char="•"/>
            </a:pPr>
            <a:endParaRPr lang="en-US"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Arial"/>
              <a:buChar char="•"/>
            </a:pPr>
            <a:endParaRPr lang="en-US"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Arial"/>
              <a:buChar char="•"/>
            </a:pPr>
            <a:endParaRPr lang="en-US"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Arial"/>
              <a:buChar char="•"/>
            </a:pPr>
            <a:endParaRPr sz="185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Important</a:t>
            </a:r>
            <a:r>
              <a:rPr sz="1800" u="sng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Dates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54965" algn="l"/>
                <a:tab pos="355600" algn="l"/>
              </a:tabLst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Opens: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January</a:t>
            </a: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 15, 2025</a:t>
            </a: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Closes: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202</a:t>
            </a:r>
            <a:r>
              <a:rPr lang="en-US" sz="1800" b="1" spc="-2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  <a:p>
            <a:pPr marL="12700" marR="409575">
              <a:lnSpc>
                <a:spcPct val="100000"/>
              </a:lnSpc>
              <a:tabLst>
                <a:tab pos="354965" algn="l"/>
                <a:tab pos="355600" algn="l"/>
              </a:tabLst>
            </a:pPr>
            <a:endParaRPr lang="en-US" sz="1800" dirty="0">
              <a:latin typeface="Arial"/>
              <a:cs typeface="Arial"/>
            </a:endParaRPr>
          </a:p>
          <a:p>
            <a:pPr marL="12700" marR="409575">
              <a:lnSpc>
                <a:spcPct val="100000"/>
              </a:lnSpc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Review/Scoring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Period: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b="1" spc="-30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b="1" spc="-25" dirty="0">
                <a:solidFill>
                  <a:srgbClr val="FFFFFF"/>
                </a:solidFill>
                <a:latin typeface="Arial"/>
                <a:cs typeface="Arial"/>
              </a:rPr>
              <a:t>26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202</a:t>
            </a:r>
            <a:r>
              <a:rPr lang="en-US" sz="1800" b="1" spc="-2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390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42D782F-046A-4347-8ACD-044EC9E9E8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68045"/>
          <a:stretch/>
        </p:blipFill>
        <p:spPr>
          <a:xfrm>
            <a:off x="-3464" y="0"/>
            <a:ext cx="3894667" cy="6858000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4D0FD1D5-6765-384A-6D66-BB18A42B7A05}"/>
              </a:ext>
            </a:extLst>
          </p:cNvPr>
          <p:cNvSpPr txBox="1"/>
          <p:nvPr/>
        </p:nvSpPr>
        <p:spPr>
          <a:xfrm>
            <a:off x="4648200" y="685800"/>
            <a:ext cx="7001933" cy="5121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40"/>
              </a:spcBef>
            </a:pPr>
            <a:r>
              <a:rPr lang="en-US" b="1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lang="en-US" b="1" spc="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001F5F"/>
                </a:solidFill>
                <a:latin typeface="Arial"/>
                <a:cs typeface="Arial"/>
              </a:rPr>
              <a:t>reviewer</a:t>
            </a:r>
            <a:r>
              <a:rPr lang="en-US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001F5F"/>
                </a:solidFill>
                <a:latin typeface="Arial"/>
                <a:cs typeface="Arial"/>
              </a:rPr>
              <a:t>process</a:t>
            </a:r>
            <a:r>
              <a:rPr lang="en-US" b="1" spc="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1F3863"/>
                </a:solidFill>
                <a:latin typeface="Arial"/>
                <a:cs typeface="Arial"/>
              </a:rPr>
              <a:t>begins</a:t>
            </a:r>
            <a:r>
              <a:rPr lang="en-US" b="1" spc="-3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1F3863"/>
                </a:solidFill>
                <a:latin typeface="Arial"/>
                <a:cs typeface="Arial"/>
              </a:rPr>
              <a:t>on</a:t>
            </a:r>
            <a:r>
              <a:rPr lang="en-US" b="1" spc="-3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1F3863"/>
                </a:solidFill>
                <a:latin typeface="Arial"/>
                <a:cs typeface="Arial"/>
              </a:rPr>
              <a:t>May</a:t>
            </a:r>
            <a:r>
              <a:rPr lang="en-US" b="1" spc="-45" dirty="0">
                <a:solidFill>
                  <a:srgbClr val="1F3863"/>
                </a:solidFill>
                <a:latin typeface="Arial"/>
                <a:cs typeface="Arial"/>
              </a:rPr>
              <a:t> 16</a:t>
            </a:r>
            <a:r>
              <a:rPr lang="en-US" b="1" spc="-4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1F3863"/>
                </a:solidFill>
                <a:latin typeface="Arial"/>
                <a:cs typeface="Arial"/>
              </a:rPr>
              <a:t>– May</a:t>
            </a:r>
            <a:r>
              <a:rPr lang="en-US" b="1" spc="-40" dirty="0">
                <a:solidFill>
                  <a:srgbClr val="1F3863"/>
                </a:solidFill>
                <a:latin typeface="Arial"/>
                <a:cs typeface="Arial"/>
              </a:rPr>
              <a:t> 26</a:t>
            </a:r>
            <a:r>
              <a:rPr lang="en-US" b="1" dirty="0">
                <a:solidFill>
                  <a:srgbClr val="1F3863"/>
                </a:solidFill>
                <a:latin typeface="Arial"/>
                <a:cs typeface="Arial"/>
              </a:rPr>
              <a:t>, </a:t>
            </a:r>
            <a:r>
              <a:rPr lang="en-US" b="1" spc="-10" dirty="0">
                <a:solidFill>
                  <a:srgbClr val="1F3863"/>
                </a:solidFill>
                <a:latin typeface="Arial"/>
                <a:cs typeface="Arial"/>
              </a:rPr>
              <a:t>2025. </a:t>
            </a:r>
            <a:r>
              <a:rPr lang="en-US" b="1" dirty="0">
                <a:solidFill>
                  <a:srgbClr val="1F3863"/>
                </a:solidFill>
                <a:latin typeface="Arial"/>
                <a:cs typeface="Arial"/>
              </a:rPr>
              <a:t>All</a:t>
            </a:r>
            <a:r>
              <a:rPr lang="en-US" b="1" spc="19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1F3863"/>
                </a:solidFill>
                <a:latin typeface="Arial"/>
                <a:cs typeface="Arial"/>
              </a:rPr>
              <a:t>reviews</a:t>
            </a:r>
            <a:r>
              <a:rPr lang="en-US" b="1" spc="7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1F3863"/>
                </a:solidFill>
                <a:latin typeface="Arial"/>
                <a:cs typeface="Arial"/>
              </a:rPr>
              <a:t>are</a:t>
            </a:r>
            <a:r>
              <a:rPr lang="en-US" b="1" spc="1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1F3863"/>
                </a:solidFill>
                <a:latin typeface="Arial"/>
                <a:cs typeface="Arial"/>
              </a:rPr>
              <a:t>due</a:t>
            </a:r>
            <a:r>
              <a:rPr lang="en-US" b="1" spc="-2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1F3863"/>
                </a:solidFill>
                <a:latin typeface="Arial"/>
                <a:cs typeface="Arial"/>
              </a:rPr>
              <a:t>on</a:t>
            </a:r>
            <a:r>
              <a:rPr lang="en-US" b="1" spc="-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1F3863"/>
                </a:solidFill>
                <a:latin typeface="Arial"/>
                <a:cs typeface="Arial"/>
              </a:rPr>
              <a:t>May</a:t>
            </a:r>
            <a:r>
              <a:rPr lang="en-US" b="1" spc="-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b="1" spc="-10" dirty="0">
                <a:solidFill>
                  <a:srgbClr val="1F3863"/>
                </a:solidFill>
                <a:latin typeface="Arial"/>
                <a:cs typeface="Arial"/>
              </a:rPr>
              <a:t>26</a:t>
            </a:r>
            <a:r>
              <a:rPr lang="en-US" b="1" spc="-15" baseline="25462" dirty="0">
                <a:solidFill>
                  <a:srgbClr val="1F3863"/>
                </a:solidFill>
                <a:latin typeface="Arial"/>
                <a:cs typeface="Arial"/>
              </a:rPr>
              <a:t>th</a:t>
            </a:r>
            <a:r>
              <a:rPr lang="en-US" b="1" spc="-10" dirty="0">
                <a:solidFill>
                  <a:srgbClr val="1F3863"/>
                </a:solidFill>
                <a:latin typeface="Arial"/>
                <a:cs typeface="Arial"/>
              </a:rPr>
              <a:t>.</a:t>
            </a:r>
            <a:endParaRPr lang="en-US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endParaRPr sz="2800" dirty="0">
              <a:latin typeface="Arial"/>
              <a:cs typeface="Arial"/>
            </a:endParaRPr>
          </a:p>
          <a:p>
            <a:pPr marL="50800" algn="ctr">
              <a:lnSpc>
                <a:spcPct val="100000"/>
              </a:lnSpc>
            </a:pP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It</a:t>
            </a:r>
            <a:r>
              <a:rPr sz="20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is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estimated</a:t>
            </a:r>
            <a:r>
              <a:rPr sz="2000" b="1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that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up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to 4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hours</a:t>
            </a:r>
            <a:r>
              <a:rPr sz="20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will</a:t>
            </a:r>
            <a:r>
              <a:rPr sz="20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be</a:t>
            </a: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needed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complete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all</a:t>
            </a:r>
            <a:r>
              <a:rPr lang="en-US" sz="28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assigned </a:t>
            </a: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reviews.</a:t>
            </a:r>
            <a:endParaRPr lang="en-US" sz="2000" b="1" spc="-10" dirty="0">
              <a:solidFill>
                <a:srgbClr val="001F5F"/>
              </a:solidFill>
              <a:latin typeface="Arial"/>
              <a:cs typeface="Arial"/>
            </a:endParaRPr>
          </a:p>
          <a:p>
            <a:pPr marL="50800" algn="ctr"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 marL="50800" marR="173990" algn="ctr">
              <a:lnSpc>
                <a:spcPct val="100000"/>
              </a:lnSpc>
            </a:pP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It</a:t>
            </a:r>
            <a:r>
              <a:rPr sz="2000" spc="-1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is</a:t>
            </a:r>
            <a:r>
              <a:rPr sz="2000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Arial"/>
                <a:cs typeface="Arial"/>
              </a:rPr>
              <a:t>recommended</a:t>
            </a:r>
            <a:r>
              <a:rPr sz="2000" spc="2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that</a:t>
            </a:r>
            <a:r>
              <a:rPr sz="20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sz="2000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complete</a:t>
            </a:r>
            <a:r>
              <a:rPr sz="2000" spc="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Arial"/>
                <a:cs typeface="Arial"/>
              </a:rPr>
              <a:t>approximately</a:t>
            </a:r>
            <a:r>
              <a:rPr sz="2000" spc="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5</a:t>
            </a:r>
            <a:r>
              <a:rPr sz="20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reviews</a:t>
            </a:r>
            <a:r>
              <a:rPr sz="2000" spc="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Arial"/>
                <a:cs typeface="Arial"/>
              </a:rPr>
              <a:t>shortly</a:t>
            </a:r>
            <a:r>
              <a:rPr sz="2000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after</a:t>
            </a:r>
            <a:r>
              <a:rPr sz="20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receiving</a:t>
            </a:r>
            <a:r>
              <a:rPr sz="2000" spc="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0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001F5F"/>
                </a:solidFill>
                <a:latin typeface="Arial"/>
                <a:cs typeface="Arial"/>
              </a:rPr>
              <a:t>sign-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in</a:t>
            </a:r>
            <a:r>
              <a:rPr sz="2000" spc="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link,</a:t>
            </a:r>
            <a:r>
              <a:rPr sz="20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Arial"/>
                <a:cs typeface="Arial"/>
              </a:rPr>
              <a:t>so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that</a:t>
            </a:r>
            <a:r>
              <a:rPr sz="2000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you can</a:t>
            </a:r>
            <a:r>
              <a:rPr sz="20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correctly</a:t>
            </a:r>
            <a:r>
              <a:rPr sz="20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Arial"/>
                <a:cs typeface="Arial"/>
              </a:rPr>
              <a:t>estimate</a:t>
            </a:r>
            <a:r>
              <a:rPr sz="2000" spc="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000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Arial"/>
                <a:cs typeface="Arial"/>
              </a:rPr>
              <a:t>amount</a:t>
            </a:r>
            <a:r>
              <a:rPr sz="2000" spc="1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of</a:t>
            </a:r>
            <a:r>
              <a:rPr sz="20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Arial"/>
                <a:cs typeface="Arial"/>
              </a:rPr>
              <a:t>time</a:t>
            </a:r>
            <a:r>
              <a:rPr sz="2000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needed</a:t>
            </a:r>
            <a:r>
              <a:rPr sz="2000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20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complete</a:t>
            </a:r>
            <a:r>
              <a:rPr sz="2000" spc="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all</a:t>
            </a:r>
            <a:r>
              <a:rPr sz="2000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Arial"/>
                <a:cs typeface="Arial"/>
              </a:rPr>
              <a:t>reviews.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endParaRPr lang="en-US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endParaRPr dirty="0">
              <a:latin typeface="Arial"/>
              <a:cs typeface="Arial"/>
            </a:endParaRPr>
          </a:p>
          <a:p>
            <a:pPr marL="50165" marR="17780" algn="ctr">
              <a:lnSpc>
                <a:spcPct val="100000"/>
              </a:lnSpc>
            </a:pP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If</a:t>
            </a:r>
            <a:r>
              <a:rPr sz="2000" spc="-1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for any</a:t>
            </a:r>
            <a:r>
              <a:rPr sz="2000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reason</a:t>
            </a:r>
            <a:r>
              <a:rPr sz="2000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sz="20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are</a:t>
            </a:r>
            <a:r>
              <a:rPr sz="2000" spc="-11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Arial"/>
                <a:cs typeface="Arial"/>
              </a:rPr>
              <a:t>unable</a:t>
            </a:r>
            <a:r>
              <a:rPr sz="20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2000" spc="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complete</a:t>
            </a:r>
            <a:r>
              <a:rPr sz="2000" spc="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0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reviews</a:t>
            </a:r>
            <a:r>
              <a:rPr sz="2000" spc="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Arial"/>
                <a:cs typeface="Arial"/>
              </a:rPr>
              <a:t>assigned</a:t>
            </a:r>
            <a:r>
              <a:rPr sz="2000" spc="2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20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you,</a:t>
            </a:r>
            <a:r>
              <a:rPr sz="2000" spc="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Arial"/>
                <a:cs typeface="Arial"/>
              </a:rPr>
              <a:t>please</a:t>
            </a:r>
            <a:r>
              <a:rPr sz="20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contact</a:t>
            </a:r>
            <a:r>
              <a:rPr sz="2000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0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Arial"/>
                <a:cs typeface="Arial"/>
              </a:rPr>
              <a:t>Scholarship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team</a:t>
            </a:r>
            <a:r>
              <a:rPr sz="2000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as</a:t>
            </a:r>
            <a:r>
              <a:rPr sz="20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endParaRPr lang="en-US" sz="2000" spc="-15" dirty="0">
              <a:solidFill>
                <a:srgbClr val="001F5F"/>
              </a:solidFill>
              <a:latin typeface="Arial"/>
              <a:cs typeface="Arial"/>
            </a:endParaRPr>
          </a:p>
          <a:p>
            <a:pPr marL="50165" marR="17780" algn="ctr">
              <a:lnSpc>
                <a:spcPct val="100000"/>
              </a:lnSpc>
            </a:pP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soon</a:t>
            </a:r>
            <a:r>
              <a:rPr sz="2000" spc="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as</a:t>
            </a:r>
            <a:r>
              <a:rPr sz="20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Arial"/>
                <a:cs typeface="Arial"/>
              </a:rPr>
              <a:t>possible</a:t>
            </a:r>
            <a:r>
              <a:rPr sz="2000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at</a:t>
            </a:r>
            <a:r>
              <a:rPr sz="20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1F5F"/>
                </a:solidFill>
                <a:latin typeface="Arial"/>
                <a:cs typeface="Arial"/>
                <a:hlinkClick r:id="rId4"/>
              </a:rPr>
              <a:t>dst-</a:t>
            </a: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  <a:hlinkClick r:id="rId4"/>
              </a:rPr>
              <a:t>scholarship@alamo.edu.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768057-536D-35E3-8AC7-94887FCA1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226" y="0"/>
            <a:ext cx="1986977" cy="2362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28A772-DEFE-4547-A990-2C304C51E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5" y="-1340"/>
            <a:ext cx="1899989" cy="2364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273727-C05D-0718-AF2A-407A67449C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944" r="2252" b="6102"/>
          <a:stretch/>
        </p:blipFill>
        <p:spPr>
          <a:xfrm>
            <a:off x="1879768" y="4704093"/>
            <a:ext cx="2021079" cy="216587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7B107F8-856B-74AD-6BC7-C05F92569A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5315"/>
          <a:stretch/>
        </p:blipFill>
        <p:spPr bwMode="auto">
          <a:xfrm>
            <a:off x="1866541" y="2300170"/>
            <a:ext cx="2034188" cy="239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14D9D61-CFA2-3413-5A21-D8B49EE40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3333"/>
          <a:stretch/>
        </p:blipFill>
        <p:spPr bwMode="auto">
          <a:xfrm>
            <a:off x="-12688" y="2288202"/>
            <a:ext cx="1912584" cy="247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50FEF2-5EB5-D9A4-1AB8-DE9BC11751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701648"/>
            <a:ext cx="1910380" cy="215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99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">
            <a:extLst>
              <a:ext uri="{FF2B5EF4-FFF2-40B4-BE49-F238E27FC236}">
                <a16:creationId xmlns:a16="http://schemas.microsoft.com/office/drawing/2014/main" id="{89930222-38C4-6F49-9230-E51BDE63E27A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9" name="Picture 2" descr="title">
              <a:extLst>
                <a:ext uri="{FF2B5EF4-FFF2-40B4-BE49-F238E27FC236}">
                  <a16:creationId xmlns:a16="http://schemas.microsoft.com/office/drawing/2014/main" id="{C9856185-9827-134F-985A-D51DB994B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985951C6-C3B3-8B44-AF30-DF00BC381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06400-0AC0-A7D9-0542-2CEA8A8A4CB3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5F2C2288-98B2-6EA2-222E-86F211C22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4B3EDF50-97A1-918C-42D6-9131D2DBC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6" name="Picture 5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FFAA838E-70C2-C79C-E0B0-B5543A67A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  <p:sp>
        <p:nvSpPr>
          <p:cNvPr id="15" name="object 8">
            <a:extLst>
              <a:ext uri="{FF2B5EF4-FFF2-40B4-BE49-F238E27FC236}">
                <a16:creationId xmlns:a16="http://schemas.microsoft.com/office/drawing/2014/main" id="{43060E0C-F684-99BB-8195-9D5932915236}"/>
              </a:ext>
            </a:extLst>
          </p:cNvPr>
          <p:cNvSpPr txBox="1">
            <a:spLocks/>
          </p:cNvSpPr>
          <p:nvPr/>
        </p:nvSpPr>
        <p:spPr bwMode="auto">
          <a:xfrm>
            <a:off x="2227807" y="-218771"/>
            <a:ext cx="6669585" cy="102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6807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marL="660400" algn="l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</a:rPr>
              <a:t>Step</a:t>
            </a:r>
            <a:r>
              <a:rPr lang="en-US" sz="3600" b="1" spc="-60" dirty="0">
                <a:solidFill>
                  <a:srgbClr val="2E5496"/>
                </a:solidFill>
                <a:latin typeface="Abadi" panose="020B0604020104020204" pitchFamily="34" charset="0"/>
              </a:rPr>
              <a:t> </a:t>
            </a:r>
            <a: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</a:rPr>
              <a:t>1.</a:t>
            </a:r>
            <a:r>
              <a:rPr lang="en-US" sz="3600" b="1" spc="-500" dirty="0">
                <a:solidFill>
                  <a:srgbClr val="2E5496"/>
                </a:solidFill>
                <a:latin typeface="Abadi" panose="020B0604020104020204" pitchFamily="34" charset="0"/>
              </a:rPr>
              <a:t> </a:t>
            </a:r>
            <a: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</a:rPr>
              <a:t>Receive</a:t>
            </a:r>
            <a:r>
              <a:rPr lang="en-US" sz="3600" b="1" spc="-195" dirty="0">
                <a:solidFill>
                  <a:srgbClr val="2E5496"/>
                </a:solidFill>
                <a:latin typeface="Abadi" panose="020B0604020104020204" pitchFamily="34" charset="0"/>
              </a:rPr>
              <a:t> R</a:t>
            </a:r>
            <a: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</a:rPr>
              <a:t>eviewer</a:t>
            </a:r>
            <a:r>
              <a:rPr lang="en-US" sz="3600" b="1" spc="-140" dirty="0">
                <a:solidFill>
                  <a:srgbClr val="2E5496"/>
                </a:solidFill>
                <a:latin typeface="Abadi" panose="020B0604020104020204" pitchFamily="34" charset="0"/>
              </a:rPr>
              <a:t> </a:t>
            </a:r>
            <a:r>
              <a:rPr lang="en-US" sz="3600" b="1" spc="-10" dirty="0">
                <a:solidFill>
                  <a:srgbClr val="2E5496"/>
                </a:solidFill>
                <a:latin typeface="Abadi" panose="020B0604020104020204" pitchFamily="34" charset="0"/>
              </a:rPr>
              <a:t>Email</a:t>
            </a:r>
            <a:endParaRPr lang="en-US" sz="3600" b="1" dirty="0">
              <a:latin typeface="Abadi" panose="020B0604020104020204" pitchFamily="34" charset="0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3ABAC7BD-118B-8A93-CE77-6BCC09520297}"/>
              </a:ext>
            </a:extLst>
          </p:cNvPr>
          <p:cNvSpPr txBox="1"/>
          <p:nvPr/>
        </p:nvSpPr>
        <p:spPr>
          <a:xfrm>
            <a:off x="7082276" y="1396663"/>
            <a:ext cx="4708525" cy="3942811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50800" marR="43180" algn="ctr">
              <a:lnSpc>
                <a:spcPct val="101400"/>
              </a:lnSpc>
              <a:spcBef>
                <a:spcPts val="45"/>
              </a:spcBef>
            </a:pPr>
            <a:r>
              <a:rPr sz="2800" spc="-165" dirty="0">
                <a:solidFill>
                  <a:srgbClr val="001F5F"/>
                </a:solidFill>
                <a:latin typeface="Arial"/>
                <a:cs typeface="Arial"/>
              </a:rPr>
              <a:t>You</a:t>
            </a:r>
            <a:r>
              <a:rPr sz="2800" spc="-1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will</a:t>
            </a:r>
            <a:r>
              <a:rPr sz="28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receive</a:t>
            </a:r>
            <a:r>
              <a:rPr sz="28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an</a:t>
            </a:r>
            <a:r>
              <a:rPr sz="2800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001F5F"/>
                </a:solidFill>
                <a:latin typeface="Arial"/>
                <a:cs typeface="Arial"/>
              </a:rPr>
              <a:t>email</a:t>
            </a:r>
            <a:r>
              <a:rPr sz="2800" spc="-10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001F5F"/>
                </a:solidFill>
                <a:latin typeface="Arial"/>
                <a:cs typeface="Arial"/>
              </a:rPr>
              <a:t>from </a:t>
            </a:r>
            <a:r>
              <a:rPr sz="2800" u="sng" spc="-40" dirty="0">
                <a:solidFill>
                  <a:srgbClr val="0562C1"/>
                </a:solidFill>
                <a:uFill>
                  <a:solidFill>
                    <a:srgbClr val="99C83A"/>
                  </a:solidFill>
                </a:uFill>
                <a:latin typeface="Arial"/>
                <a:cs typeface="Arial"/>
                <a:hlinkClick r:id="rId8"/>
              </a:rPr>
              <a:t>dst-</a:t>
            </a:r>
            <a:r>
              <a:rPr sz="2800" u="sng" spc="-10" dirty="0">
                <a:solidFill>
                  <a:srgbClr val="0562C1"/>
                </a:solidFill>
                <a:uFill>
                  <a:solidFill>
                    <a:srgbClr val="99C83A"/>
                  </a:solidFill>
                </a:uFill>
                <a:latin typeface="Arial"/>
                <a:cs typeface="Arial"/>
                <a:hlinkClick r:id="rId8"/>
              </a:rPr>
              <a:t>scholarship@alamo.edu</a:t>
            </a:r>
            <a:r>
              <a:rPr sz="2800" spc="-10" dirty="0">
                <a:solidFill>
                  <a:srgbClr val="0562C1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F3863"/>
                </a:solidFill>
                <a:latin typeface="Arial"/>
                <a:cs typeface="Arial"/>
              </a:rPr>
              <a:t>on</a:t>
            </a:r>
            <a:r>
              <a:rPr sz="2800" spc="-11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1F3863"/>
                </a:solidFill>
                <a:latin typeface="Arial"/>
                <a:cs typeface="Arial"/>
              </a:rPr>
              <a:t>May</a:t>
            </a:r>
            <a:r>
              <a:rPr sz="2800" spc="-10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lang="en-US" sz="2800" spc="-25">
                <a:solidFill>
                  <a:srgbClr val="1F3863"/>
                </a:solidFill>
                <a:latin typeface="Arial"/>
                <a:cs typeface="Arial"/>
              </a:rPr>
              <a:t>16</a:t>
            </a:r>
            <a:r>
              <a:rPr lang="en-US" sz="2800" spc="-25" baseline="30000">
                <a:solidFill>
                  <a:srgbClr val="1F3863"/>
                </a:solidFill>
                <a:latin typeface="Arial"/>
                <a:cs typeface="Arial"/>
              </a:rPr>
              <a:t>th</a:t>
            </a:r>
            <a:endParaRPr sz="2775" baseline="25525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100" dirty="0">
              <a:latin typeface="Arial"/>
              <a:cs typeface="Arial"/>
            </a:endParaRPr>
          </a:p>
          <a:p>
            <a:pPr marL="94615" marR="76835" indent="-13335" algn="ctr">
              <a:lnSpc>
                <a:spcPct val="100000"/>
              </a:lnSpc>
            </a:pP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800" spc="-1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001F5F"/>
                </a:solidFill>
                <a:latin typeface="Arial"/>
                <a:cs typeface="Arial"/>
              </a:rPr>
              <a:t>email</a:t>
            </a:r>
            <a:r>
              <a:rPr sz="2800" spc="-1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001F5F"/>
                </a:solidFill>
                <a:latin typeface="Arial"/>
                <a:cs typeface="Arial"/>
              </a:rPr>
              <a:t>contains</a:t>
            </a:r>
            <a:r>
              <a:rPr sz="2800" spc="-1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800" spc="-1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link</a:t>
            </a:r>
            <a:r>
              <a:rPr sz="2800" spc="-1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001F5F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log</a:t>
            </a:r>
            <a:r>
              <a:rPr sz="2800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into</a:t>
            </a:r>
            <a:r>
              <a:rPr sz="2800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8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35" dirty="0">
                <a:solidFill>
                  <a:srgbClr val="001F5F"/>
                </a:solidFill>
                <a:latin typeface="Arial"/>
                <a:cs typeface="Arial"/>
              </a:rPr>
              <a:t>system</a:t>
            </a:r>
            <a:r>
              <a:rPr sz="2800" spc="-1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2800" spc="-1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begin </a:t>
            </a:r>
            <a:r>
              <a:rPr sz="2800" spc="-20" dirty="0">
                <a:solidFill>
                  <a:srgbClr val="001F5F"/>
                </a:solidFill>
                <a:latin typeface="Arial"/>
                <a:cs typeface="Arial"/>
              </a:rPr>
              <a:t>reviewing</a:t>
            </a:r>
            <a:r>
              <a:rPr sz="28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001F5F"/>
                </a:solidFill>
                <a:latin typeface="Arial"/>
                <a:cs typeface="Arial"/>
              </a:rPr>
              <a:t>applications,</a:t>
            </a:r>
            <a:r>
              <a:rPr sz="2800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and</a:t>
            </a:r>
            <a:r>
              <a:rPr sz="2800" spc="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50" dirty="0">
                <a:solidFill>
                  <a:srgbClr val="001F5F"/>
                </a:solidFill>
                <a:latin typeface="Arial"/>
                <a:cs typeface="Arial"/>
              </a:rPr>
              <a:t>a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link</a:t>
            </a:r>
            <a:r>
              <a:rPr sz="2800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to</a:t>
            </a:r>
            <a:r>
              <a:rPr sz="2800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watch</a:t>
            </a:r>
            <a:r>
              <a:rPr sz="2800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an</a:t>
            </a:r>
            <a:r>
              <a:rPr sz="2800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instructional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video</a:t>
            </a:r>
            <a:r>
              <a:rPr sz="2800" spc="-11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on</a:t>
            </a:r>
            <a:r>
              <a:rPr sz="2800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Arial"/>
                <a:cs typeface="Arial"/>
              </a:rPr>
              <a:t>the</a:t>
            </a:r>
            <a:r>
              <a:rPr sz="2800" spc="-11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Arial"/>
                <a:cs typeface="Arial"/>
              </a:rPr>
              <a:t>process.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A0FC94-EF6D-5ADC-D844-C4EFAB7C38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692"/>
          <a:stretch/>
        </p:blipFill>
        <p:spPr>
          <a:xfrm>
            <a:off x="113987" y="1319274"/>
            <a:ext cx="6885993" cy="40707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21" name="Arrow: Left 20">
            <a:extLst>
              <a:ext uri="{FF2B5EF4-FFF2-40B4-BE49-F238E27FC236}">
                <a16:creationId xmlns:a16="http://schemas.microsoft.com/office/drawing/2014/main" id="{12BEE7A4-3856-9A50-F5C9-1A915D445F69}"/>
              </a:ext>
            </a:extLst>
          </p:cNvPr>
          <p:cNvSpPr/>
          <p:nvPr/>
        </p:nvSpPr>
        <p:spPr>
          <a:xfrm rot="20632819">
            <a:off x="4189687" y="2406835"/>
            <a:ext cx="1143000" cy="152400"/>
          </a:xfrm>
          <a:prstGeom prst="lef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3F9EFC9-DA5C-F396-A743-0B8D1FA84E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11920">
            <a:off x="4015380" y="4629904"/>
            <a:ext cx="1170533" cy="176799"/>
          </a:xfrm>
          <a:prstGeom prst="rect">
            <a:avLst/>
          </a:prstGeom>
        </p:spPr>
      </p:pic>
      <p:pic>
        <p:nvPicPr>
          <p:cNvPr id="26" name="Graphic 25" descr="Email outline">
            <a:extLst>
              <a:ext uri="{FF2B5EF4-FFF2-40B4-BE49-F238E27FC236}">
                <a16:creationId xmlns:a16="http://schemas.microsoft.com/office/drawing/2014/main" id="{DE9BD722-C58E-6C01-3F69-573E82034E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87001" y="85448"/>
            <a:ext cx="914400" cy="914400"/>
          </a:xfrm>
          <a:prstGeom prst="rect">
            <a:avLst/>
          </a:prstGeom>
        </p:spPr>
      </p:pic>
      <p:pic>
        <p:nvPicPr>
          <p:cNvPr id="28" name="Graphic 27" descr="Envelope outline">
            <a:extLst>
              <a:ext uri="{FF2B5EF4-FFF2-40B4-BE49-F238E27FC236}">
                <a16:creationId xmlns:a16="http://schemas.microsoft.com/office/drawing/2014/main" id="{5E2540FD-F327-41DB-AF73-3803917118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70607" y="1486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49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9810B6F-EAAB-3640-9ADF-8626EF485C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</a:blip>
          <a:srcRect l="6981" t="11348" r="2529" b="123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47F8B3-FBDE-4E5E-1631-C6A409D8B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2378" y="958634"/>
            <a:ext cx="2651263" cy="49126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9BBE8C-403C-06C7-CB31-E6CD478E71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2532" r="3306"/>
          <a:stretch/>
        </p:blipFill>
        <p:spPr>
          <a:xfrm>
            <a:off x="90887" y="3200400"/>
            <a:ext cx="2475880" cy="34345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C6FCA4-15D8-4473-6142-7FEFD7D6EC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8" r="4629"/>
          <a:stretch/>
        </p:blipFill>
        <p:spPr>
          <a:xfrm>
            <a:off x="6122571" y="2693191"/>
            <a:ext cx="2848428" cy="35919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0679FA-AD75-236C-235B-09352DF9FC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" t="2233" r="10822" b="4600"/>
          <a:stretch/>
        </p:blipFill>
        <p:spPr>
          <a:xfrm>
            <a:off x="2699255" y="2849055"/>
            <a:ext cx="3176464" cy="35358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8B43A7-C02F-5BA4-959C-8A6B74C1B2C2}"/>
              </a:ext>
            </a:extLst>
          </p:cNvPr>
          <p:cNvSpPr txBox="1"/>
          <p:nvPr/>
        </p:nvSpPr>
        <p:spPr>
          <a:xfrm>
            <a:off x="-68216" y="853496"/>
            <a:ext cx="28850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1F5F"/>
                </a:solidFill>
                <a:latin typeface="Arial"/>
                <a:cs typeface="Arial"/>
              </a:rPr>
              <a:t>Enter the exact email address where the committee reviewer link was sent.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688CA0-EE54-4B3D-3CDB-2A0F80858794}"/>
              </a:ext>
            </a:extLst>
          </p:cNvPr>
          <p:cNvSpPr txBox="1"/>
          <p:nvPr/>
        </p:nvSpPr>
        <p:spPr>
          <a:xfrm>
            <a:off x="2871926" y="1213704"/>
            <a:ext cx="2995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1F5F"/>
                </a:solidFill>
                <a:latin typeface="Arial"/>
                <a:cs typeface="Arial"/>
              </a:rPr>
              <a:t>Confirm the email address and send confirmation code.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21E0D2-DBF2-2D62-8623-7CABEC7C146C}"/>
              </a:ext>
            </a:extLst>
          </p:cNvPr>
          <p:cNvSpPr txBox="1"/>
          <p:nvPr/>
        </p:nvSpPr>
        <p:spPr>
          <a:xfrm>
            <a:off x="6096000" y="697606"/>
            <a:ext cx="2999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1F5F"/>
                </a:solidFill>
                <a:latin typeface="Arial"/>
                <a:cs typeface="Arial"/>
              </a:rPr>
              <a:t>Copy the confirmation code that was sent to your email to confirm.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8E0D4-44D0-EC64-6918-16FF26777F23}"/>
              </a:ext>
            </a:extLst>
          </p:cNvPr>
          <p:cNvSpPr txBox="1"/>
          <p:nvPr/>
        </p:nvSpPr>
        <p:spPr>
          <a:xfrm>
            <a:off x="8869165" y="80795"/>
            <a:ext cx="348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1F5F"/>
                </a:solidFill>
                <a:latin typeface="Arial"/>
                <a:cs typeface="Arial"/>
              </a:rPr>
              <a:t>Create your password.</a:t>
            </a:r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4DEFFA6-AD2C-BF35-F74D-B70DA7611DBF}"/>
              </a:ext>
            </a:extLst>
          </p:cNvPr>
          <p:cNvSpPr/>
          <p:nvPr/>
        </p:nvSpPr>
        <p:spPr>
          <a:xfrm rot="5400000">
            <a:off x="1073717" y="2788664"/>
            <a:ext cx="381000" cy="3774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A8F73ED-1A34-26BD-F5B7-AF2AF840A41F}"/>
              </a:ext>
            </a:extLst>
          </p:cNvPr>
          <p:cNvSpPr/>
          <p:nvPr/>
        </p:nvSpPr>
        <p:spPr>
          <a:xfrm rot="5400000">
            <a:off x="4179047" y="2469825"/>
            <a:ext cx="381000" cy="3774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656B95B-7CD1-8126-86D3-EE55A507AD3E}"/>
              </a:ext>
            </a:extLst>
          </p:cNvPr>
          <p:cNvSpPr/>
          <p:nvPr/>
        </p:nvSpPr>
        <p:spPr>
          <a:xfrm rot="5400000">
            <a:off x="7405055" y="2307298"/>
            <a:ext cx="381000" cy="3774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75971A2-4D04-D5A4-763B-E199F51A487E}"/>
              </a:ext>
            </a:extLst>
          </p:cNvPr>
          <p:cNvSpPr/>
          <p:nvPr/>
        </p:nvSpPr>
        <p:spPr>
          <a:xfrm rot="5400000">
            <a:off x="10285230" y="586331"/>
            <a:ext cx="381000" cy="3774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4CBC16-BF1C-D8B4-FC81-5339BD7111CF}"/>
              </a:ext>
            </a:extLst>
          </p:cNvPr>
          <p:cNvSpPr txBox="1"/>
          <p:nvPr/>
        </p:nvSpPr>
        <p:spPr>
          <a:xfrm>
            <a:off x="995333" y="-6203"/>
            <a:ext cx="6370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E5496"/>
                </a:solidFill>
                <a:latin typeface="Arial"/>
                <a:ea typeface="+mj-ea"/>
                <a:cs typeface="Arial"/>
              </a:rPr>
              <a:t>Creating Your Login Credentials</a:t>
            </a:r>
          </a:p>
        </p:txBody>
      </p:sp>
    </p:spTree>
    <p:extLst>
      <p:ext uri="{BB962C8B-B14F-4D97-AF65-F5344CB8AC3E}">
        <p14:creationId xmlns:p14="http://schemas.microsoft.com/office/powerpoint/2010/main" val="3879585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">
            <a:extLst>
              <a:ext uri="{FF2B5EF4-FFF2-40B4-BE49-F238E27FC236}">
                <a16:creationId xmlns:a16="http://schemas.microsoft.com/office/drawing/2014/main" id="{A251D5B5-58E0-AB33-6814-CC5FA55938E1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2" name="Picture 2" descr="title">
              <a:extLst>
                <a:ext uri="{FF2B5EF4-FFF2-40B4-BE49-F238E27FC236}">
                  <a16:creationId xmlns:a16="http://schemas.microsoft.com/office/drawing/2014/main" id="{D24DC939-9A5B-19B1-A44A-35A633204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6C2D21C3-9B9B-D794-A48D-43349537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6EFB71-7487-8A8C-1617-A9978194AAA9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A56CF33F-5C46-7782-5B67-3708859FF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E7925B0B-3797-FB00-558D-9B55782C7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22" name="Picture 2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3C3E02DF-6408-87B9-E423-C664EB4F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  <p:grpSp>
        <p:nvGrpSpPr>
          <p:cNvPr id="13" name="object 18">
            <a:extLst>
              <a:ext uri="{FF2B5EF4-FFF2-40B4-BE49-F238E27FC236}">
                <a16:creationId xmlns:a16="http://schemas.microsoft.com/office/drawing/2014/main" id="{65EF1D32-4A94-A3BD-6D38-4E3405DF7CEF}"/>
              </a:ext>
            </a:extLst>
          </p:cNvPr>
          <p:cNvGrpSpPr/>
          <p:nvPr/>
        </p:nvGrpSpPr>
        <p:grpSpPr>
          <a:xfrm>
            <a:off x="211090" y="1193292"/>
            <a:ext cx="6324600" cy="4471416"/>
            <a:chOff x="295656" y="1618711"/>
            <a:chExt cx="6324600" cy="4471416"/>
          </a:xfrm>
        </p:grpSpPr>
        <p:sp>
          <p:nvSpPr>
            <p:cNvPr id="15" name="object 19">
              <a:extLst>
                <a:ext uri="{FF2B5EF4-FFF2-40B4-BE49-F238E27FC236}">
                  <a16:creationId xmlns:a16="http://schemas.microsoft.com/office/drawing/2014/main" id="{732E381D-5115-5890-23BA-0B00AF119CFE}"/>
                </a:ext>
              </a:extLst>
            </p:cNvPr>
            <p:cNvSpPr/>
            <p:nvPr/>
          </p:nvSpPr>
          <p:spPr>
            <a:xfrm>
              <a:off x="5105400" y="3185159"/>
              <a:ext cx="533400" cy="228600"/>
            </a:xfrm>
            <a:custGeom>
              <a:avLst/>
              <a:gdLst/>
              <a:ahLst/>
              <a:cxnLst/>
              <a:rect l="l" t="t" r="r" b="b"/>
              <a:pathLst>
                <a:path w="533400" h="228600">
                  <a:moveTo>
                    <a:pt x="114300" y="0"/>
                  </a:moveTo>
                  <a:lnTo>
                    <a:pt x="0" y="114300"/>
                  </a:lnTo>
                  <a:lnTo>
                    <a:pt x="114300" y="228600"/>
                  </a:lnTo>
                  <a:lnTo>
                    <a:pt x="114300" y="171450"/>
                  </a:lnTo>
                  <a:lnTo>
                    <a:pt x="533400" y="171450"/>
                  </a:lnTo>
                  <a:lnTo>
                    <a:pt x="533400" y="57150"/>
                  </a:lnTo>
                  <a:lnTo>
                    <a:pt x="114300" y="5715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CF36FE3E-D379-4842-2EB4-3960B9D0AB6C}"/>
                </a:ext>
              </a:extLst>
            </p:cNvPr>
            <p:cNvSpPr/>
            <p:nvPr/>
          </p:nvSpPr>
          <p:spPr>
            <a:xfrm>
              <a:off x="5105400" y="3185159"/>
              <a:ext cx="533400" cy="228600"/>
            </a:xfrm>
            <a:custGeom>
              <a:avLst/>
              <a:gdLst/>
              <a:ahLst/>
              <a:cxnLst/>
              <a:rect l="l" t="t" r="r" b="b"/>
              <a:pathLst>
                <a:path w="533400" h="228600">
                  <a:moveTo>
                    <a:pt x="0" y="114300"/>
                  </a:moveTo>
                  <a:lnTo>
                    <a:pt x="114300" y="0"/>
                  </a:lnTo>
                  <a:lnTo>
                    <a:pt x="114300" y="57150"/>
                  </a:lnTo>
                  <a:lnTo>
                    <a:pt x="533400" y="57150"/>
                  </a:lnTo>
                  <a:lnTo>
                    <a:pt x="533400" y="171450"/>
                  </a:lnTo>
                  <a:lnTo>
                    <a:pt x="114300" y="171450"/>
                  </a:lnTo>
                  <a:lnTo>
                    <a:pt x="114300" y="22860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1">
              <a:extLst>
                <a:ext uri="{FF2B5EF4-FFF2-40B4-BE49-F238E27FC236}">
                  <a16:creationId xmlns:a16="http://schemas.microsoft.com/office/drawing/2014/main" id="{4E3AAA5A-3D83-DE51-0584-F9122BAAF323}"/>
                </a:ext>
              </a:extLst>
            </p:cNvPr>
            <p:cNvSpPr/>
            <p:nvPr/>
          </p:nvSpPr>
          <p:spPr>
            <a:xfrm>
              <a:off x="5105400" y="3986784"/>
              <a:ext cx="533400" cy="228600"/>
            </a:xfrm>
            <a:custGeom>
              <a:avLst/>
              <a:gdLst/>
              <a:ahLst/>
              <a:cxnLst/>
              <a:rect l="l" t="t" r="r" b="b"/>
              <a:pathLst>
                <a:path w="533400" h="228600">
                  <a:moveTo>
                    <a:pt x="114300" y="0"/>
                  </a:moveTo>
                  <a:lnTo>
                    <a:pt x="0" y="114300"/>
                  </a:lnTo>
                  <a:lnTo>
                    <a:pt x="114300" y="228600"/>
                  </a:lnTo>
                  <a:lnTo>
                    <a:pt x="114300" y="171450"/>
                  </a:lnTo>
                  <a:lnTo>
                    <a:pt x="533400" y="171450"/>
                  </a:lnTo>
                  <a:lnTo>
                    <a:pt x="533400" y="57150"/>
                  </a:lnTo>
                  <a:lnTo>
                    <a:pt x="114300" y="5715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0C7C4C0F-8329-0535-651F-7A4D00D64165}"/>
                </a:ext>
              </a:extLst>
            </p:cNvPr>
            <p:cNvSpPr/>
            <p:nvPr/>
          </p:nvSpPr>
          <p:spPr>
            <a:xfrm>
              <a:off x="5105400" y="3986784"/>
              <a:ext cx="533400" cy="228600"/>
            </a:xfrm>
            <a:custGeom>
              <a:avLst/>
              <a:gdLst/>
              <a:ahLst/>
              <a:cxnLst/>
              <a:rect l="l" t="t" r="r" b="b"/>
              <a:pathLst>
                <a:path w="533400" h="228600">
                  <a:moveTo>
                    <a:pt x="0" y="114300"/>
                  </a:moveTo>
                  <a:lnTo>
                    <a:pt x="114300" y="0"/>
                  </a:lnTo>
                  <a:lnTo>
                    <a:pt x="114300" y="57150"/>
                  </a:lnTo>
                  <a:lnTo>
                    <a:pt x="533400" y="57150"/>
                  </a:lnTo>
                  <a:lnTo>
                    <a:pt x="533400" y="171450"/>
                  </a:lnTo>
                  <a:lnTo>
                    <a:pt x="114300" y="171450"/>
                  </a:lnTo>
                  <a:lnTo>
                    <a:pt x="114300" y="22860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3">
              <a:extLst>
                <a:ext uri="{FF2B5EF4-FFF2-40B4-BE49-F238E27FC236}">
                  <a16:creationId xmlns:a16="http://schemas.microsoft.com/office/drawing/2014/main" id="{AD6C4A6F-15E3-21A2-14A2-48133B7E15E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5656" y="1618711"/>
              <a:ext cx="6324600" cy="4471416"/>
            </a:xfrm>
            <a:prstGeom prst="rect">
              <a:avLst/>
            </a:prstGeom>
          </p:spPr>
        </p:pic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400A2A9A-5AF1-7EE2-A067-AECCBE300961}"/>
                </a:ext>
              </a:extLst>
            </p:cNvPr>
            <p:cNvSpPr/>
            <p:nvPr/>
          </p:nvSpPr>
          <p:spPr>
            <a:xfrm>
              <a:off x="5386188" y="3070859"/>
              <a:ext cx="1219200" cy="228600"/>
            </a:xfrm>
            <a:custGeom>
              <a:avLst/>
              <a:gdLst/>
              <a:ahLst/>
              <a:cxnLst/>
              <a:rect l="l" t="t" r="r" b="b"/>
              <a:pathLst>
                <a:path w="1219200" h="228600">
                  <a:moveTo>
                    <a:pt x="114300" y="0"/>
                  </a:moveTo>
                  <a:lnTo>
                    <a:pt x="0" y="114300"/>
                  </a:lnTo>
                  <a:lnTo>
                    <a:pt x="114300" y="228600"/>
                  </a:lnTo>
                  <a:lnTo>
                    <a:pt x="114300" y="171450"/>
                  </a:lnTo>
                  <a:lnTo>
                    <a:pt x="1219200" y="171450"/>
                  </a:lnTo>
                  <a:lnTo>
                    <a:pt x="1219200" y="57150"/>
                  </a:lnTo>
                  <a:lnTo>
                    <a:pt x="114300" y="5715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5">
              <a:extLst>
                <a:ext uri="{FF2B5EF4-FFF2-40B4-BE49-F238E27FC236}">
                  <a16:creationId xmlns:a16="http://schemas.microsoft.com/office/drawing/2014/main" id="{40CE4C12-7954-758E-17A4-D4B2AD48B7FC}"/>
                </a:ext>
              </a:extLst>
            </p:cNvPr>
            <p:cNvSpPr/>
            <p:nvPr/>
          </p:nvSpPr>
          <p:spPr>
            <a:xfrm>
              <a:off x="5386188" y="3075691"/>
              <a:ext cx="1219200" cy="228600"/>
            </a:xfrm>
            <a:custGeom>
              <a:avLst/>
              <a:gdLst/>
              <a:ahLst/>
              <a:cxnLst/>
              <a:rect l="l" t="t" r="r" b="b"/>
              <a:pathLst>
                <a:path w="1219200" h="228600">
                  <a:moveTo>
                    <a:pt x="0" y="114300"/>
                  </a:moveTo>
                  <a:lnTo>
                    <a:pt x="114300" y="0"/>
                  </a:lnTo>
                  <a:lnTo>
                    <a:pt x="114300" y="57150"/>
                  </a:lnTo>
                  <a:lnTo>
                    <a:pt x="1219200" y="57150"/>
                  </a:lnTo>
                  <a:lnTo>
                    <a:pt x="1219200" y="171450"/>
                  </a:lnTo>
                  <a:lnTo>
                    <a:pt x="114300" y="171450"/>
                  </a:lnTo>
                  <a:lnTo>
                    <a:pt x="114300" y="22860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11">
            <a:extLst>
              <a:ext uri="{FF2B5EF4-FFF2-40B4-BE49-F238E27FC236}">
                <a16:creationId xmlns:a16="http://schemas.microsoft.com/office/drawing/2014/main" id="{D39C8FB3-D279-D233-201F-102724BB2283}"/>
              </a:ext>
            </a:extLst>
          </p:cNvPr>
          <p:cNvSpPr txBox="1">
            <a:spLocks/>
          </p:cNvSpPr>
          <p:nvPr/>
        </p:nvSpPr>
        <p:spPr bwMode="auto">
          <a:xfrm>
            <a:off x="1638300" y="-256696"/>
            <a:ext cx="8915400" cy="102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6807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marL="660400" algn="l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2E5496"/>
                </a:solidFill>
                <a:latin typeface="Abadi" panose="020B0604020104020204" pitchFamily="34" charset="0"/>
              </a:rPr>
              <a:t>Step 2. Choose Reference &amp; Reviewers Tab</a:t>
            </a:r>
          </a:p>
        </p:txBody>
      </p:sp>
      <p:graphicFrame>
        <p:nvGraphicFramePr>
          <p:cNvPr id="38" name="object 12">
            <a:extLst>
              <a:ext uri="{FF2B5EF4-FFF2-40B4-BE49-F238E27FC236}">
                <a16:creationId xmlns:a16="http://schemas.microsoft.com/office/drawing/2014/main" id="{CD995857-AA78-852A-0D13-F5B921852B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3131590"/>
              </p:ext>
            </p:extLst>
          </p:nvPr>
        </p:nvGraphicFramePr>
        <p:xfrm>
          <a:off x="6685042" y="1907488"/>
          <a:ext cx="5146516" cy="3536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101074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7BCED6-19D0-95F6-E0FB-A935734803D4}"/>
              </a:ext>
            </a:extLst>
          </p:cNvPr>
          <p:cNvPicPr/>
          <p:nvPr/>
        </p:nvPicPr>
        <p:blipFill rotWithShape="1">
          <a:blip r:embed="rId3"/>
          <a:srcRect b="15996"/>
          <a:stretch/>
        </p:blipFill>
        <p:spPr>
          <a:xfrm>
            <a:off x="-34866" y="-20782"/>
            <a:ext cx="6283266" cy="59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4A350BAE-37B4-16D3-E0CE-27678DCB13E7}"/>
              </a:ext>
            </a:extLst>
          </p:cNvPr>
          <p:cNvSpPr txBox="1">
            <a:spLocks/>
          </p:cNvSpPr>
          <p:nvPr/>
        </p:nvSpPr>
        <p:spPr bwMode="auto">
          <a:xfrm>
            <a:off x="535016" y="20320"/>
            <a:ext cx="5143501" cy="102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6807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marL="660400" algn="l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chemeClr val="bg1"/>
                </a:solidFill>
                <a:latin typeface="Abadi" panose="020B0604020104020204" pitchFamily="34" charset="0"/>
              </a:rPr>
              <a:t>Step 3. Signing In</a:t>
            </a:r>
          </a:p>
        </p:txBody>
      </p:sp>
      <p:pic>
        <p:nvPicPr>
          <p:cNvPr id="5" name="object 15">
            <a:extLst>
              <a:ext uri="{FF2B5EF4-FFF2-40B4-BE49-F238E27FC236}">
                <a16:creationId xmlns:a16="http://schemas.microsoft.com/office/drawing/2014/main" id="{87B9D914-F7B6-6E99-E6AA-4692A02B1E9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48400" y="1166784"/>
            <a:ext cx="5370470" cy="4717934"/>
          </a:xfrm>
          <a:prstGeom prst="rect">
            <a:avLst/>
          </a:prstGeom>
        </p:spPr>
      </p:pic>
      <p:sp>
        <p:nvSpPr>
          <p:cNvPr id="6" name="object 8">
            <a:extLst>
              <a:ext uri="{FF2B5EF4-FFF2-40B4-BE49-F238E27FC236}">
                <a16:creationId xmlns:a16="http://schemas.microsoft.com/office/drawing/2014/main" id="{2CB74494-3D51-7840-5A35-0882218ABF08}"/>
              </a:ext>
            </a:extLst>
          </p:cNvPr>
          <p:cNvSpPr txBox="1"/>
          <p:nvPr/>
        </p:nvSpPr>
        <p:spPr>
          <a:xfrm>
            <a:off x="606952" y="6172200"/>
            <a:ext cx="11954845" cy="3805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324485" indent="-12065">
              <a:lnSpc>
                <a:spcPct val="134400"/>
              </a:lnSpc>
              <a:spcBef>
                <a:spcPts val="100"/>
              </a:spcBef>
            </a:pPr>
            <a:r>
              <a:rPr lang="en-US" sz="2000" dirty="0">
                <a:latin typeface="Arial"/>
                <a:cs typeface="Arial"/>
              </a:rPr>
              <a:t>Please contact the scholarship team if you are needing assistance </a:t>
            </a:r>
            <a:r>
              <a:rPr lang="en-US" sz="2000" u="sng" spc="-40" dirty="0">
                <a:solidFill>
                  <a:srgbClr val="0562C1"/>
                </a:solidFill>
                <a:uFill>
                  <a:solidFill>
                    <a:srgbClr val="99C83A"/>
                  </a:solidFill>
                </a:uFill>
                <a:latin typeface="Arial"/>
                <a:cs typeface="Arial"/>
                <a:hlinkClick r:id="rId5"/>
              </a:rPr>
              <a:t>dst-</a:t>
            </a:r>
            <a:r>
              <a:rPr lang="en-US" sz="2000" u="sng" spc="-10" dirty="0">
                <a:solidFill>
                  <a:srgbClr val="0562C1"/>
                </a:solidFill>
                <a:uFill>
                  <a:solidFill>
                    <a:srgbClr val="99C83A"/>
                  </a:solidFill>
                </a:uFill>
                <a:latin typeface="Arial"/>
                <a:cs typeface="Arial"/>
                <a:hlinkClick r:id="rId5"/>
              </a:rPr>
              <a:t>scholarship@alamo.edu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A47D6ED3-E81B-E19F-A47F-4D5B85A291D3}"/>
              </a:ext>
            </a:extLst>
          </p:cNvPr>
          <p:cNvSpPr txBox="1"/>
          <p:nvPr/>
        </p:nvSpPr>
        <p:spPr>
          <a:xfrm>
            <a:off x="228600" y="1465552"/>
            <a:ext cx="5693760" cy="35320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324485" indent="-12065" algn="ctr">
              <a:lnSpc>
                <a:spcPct val="134400"/>
              </a:lnSpc>
              <a:spcBef>
                <a:spcPts val="100"/>
              </a:spcBef>
            </a:pP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When you have your login credentials, </a:t>
            </a:r>
            <a:r>
              <a:rPr sz="1800" b="1" dirty="0">
                <a:solidFill>
                  <a:schemeClr val="bg1"/>
                </a:solidFill>
                <a:latin typeface="Arial"/>
                <a:cs typeface="Arial"/>
              </a:rPr>
              <a:t>Sign</a:t>
            </a:r>
            <a:r>
              <a:rPr sz="1800" b="1" spc="-1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bg1"/>
                </a:solidFill>
                <a:latin typeface="Arial"/>
                <a:cs typeface="Arial"/>
              </a:rPr>
              <a:t>In</a:t>
            </a:r>
            <a:r>
              <a:rPr sz="1800" b="1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Arial"/>
                <a:cs typeface="Arial"/>
              </a:rPr>
              <a:t>using</a:t>
            </a:r>
            <a:r>
              <a:rPr sz="1800" spc="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sz="1800" spc="-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b="1" spc="-70" dirty="0">
                <a:solidFill>
                  <a:schemeClr val="bg1"/>
                </a:solidFill>
                <a:latin typeface="Arial"/>
                <a:cs typeface="Arial"/>
              </a:rPr>
              <a:t>same</a:t>
            </a:r>
            <a:r>
              <a:rPr lang="en-US" sz="1800" spc="-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bg1"/>
                </a:solidFill>
                <a:latin typeface="Arial"/>
                <a:cs typeface="Arial"/>
              </a:rPr>
              <a:t>email</a:t>
            </a:r>
            <a:r>
              <a:rPr sz="18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chemeClr val="bg1"/>
                </a:solidFill>
                <a:latin typeface="Arial"/>
                <a:cs typeface="Arial"/>
              </a:rPr>
              <a:t>address</a:t>
            </a:r>
            <a:r>
              <a:rPr sz="1800" b="1" spc="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sz="1800" spc="-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link</a:t>
            </a:r>
            <a:r>
              <a:rPr sz="1800" spc="-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was</a:t>
            </a:r>
            <a:r>
              <a:rPr sz="1800" spc="-9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sent</a:t>
            </a:r>
            <a:r>
              <a:rPr sz="1800" spc="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spc="-25" dirty="0">
                <a:solidFill>
                  <a:schemeClr val="bg1"/>
                </a:solidFill>
                <a:latin typeface="Arial"/>
                <a:cs typeface="Arial"/>
              </a:rPr>
              <a:t>to and</a:t>
            </a:r>
            <a:r>
              <a:rPr sz="1800" spc="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spc="30" dirty="0">
                <a:solidFill>
                  <a:schemeClr val="bg1"/>
                </a:solidFill>
                <a:latin typeface="Arial"/>
                <a:cs typeface="Arial"/>
              </a:rPr>
              <a:t>your</a:t>
            </a:r>
            <a:r>
              <a:rPr lang="en-US" spc="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chemeClr val="bg1"/>
                </a:solidFill>
                <a:latin typeface="Arial"/>
                <a:cs typeface="Arial"/>
              </a:rPr>
              <a:t>create</a:t>
            </a: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sz="1800" spc="-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Arial"/>
                <a:cs typeface="Arial"/>
              </a:rPr>
              <a:t>password.</a:t>
            </a:r>
            <a:endParaRPr lang="en-US" sz="1800" spc="-1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4765" marR="324485" indent="-12065">
              <a:lnSpc>
                <a:spcPct val="134400"/>
              </a:lnSpc>
              <a:spcBef>
                <a:spcPts val="100"/>
              </a:spcBef>
            </a:pP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840"/>
              </a:spcBef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*</a:t>
            </a:r>
            <a:r>
              <a:rPr sz="1800" u="sng" dirty="0">
                <a:solidFill>
                  <a:schemeClr val="bg1"/>
                </a:solidFill>
                <a:latin typeface="Arial"/>
                <a:cs typeface="Arial"/>
              </a:rPr>
              <a:t>If</a:t>
            </a:r>
            <a:r>
              <a:rPr sz="1800" u="sng" spc="-9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chemeClr val="bg1"/>
                </a:solidFill>
                <a:latin typeface="Arial"/>
                <a:cs typeface="Arial"/>
              </a:rPr>
              <a:t>you</a:t>
            </a:r>
            <a:r>
              <a:rPr sz="1800" u="sng" spc="-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u="sng" spc="-10" dirty="0">
                <a:solidFill>
                  <a:schemeClr val="bg1"/>
                </a:solidFill>
                <a:latin typeface="Arial"/>
                <a:cs typeface="Arial"/>
              </a:rPr>
              <a:t>have</a:t>
            </a:r>
            <a:r>
              <a:rPr sz="1800" u="sng" spc="-8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u="sng" spc="-25" dirty="0">
                <a:solidFill>
                  <a:schemeClr val="bg1"/>
                </a:solidFill>
                <a:latin typeface="Arial"/>
                <a:cs typeface="Arial"/>
              </a:rPr>
              <a:t>participated</a:t>
            </a:r>
            <a:r>
              <a:rPr sz="1800" u="sng" spc="-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chemeClr val="bg1"/>
                </a:solidFill>
                <a:latin typeface="Arial"/>
                <a:cs typeface="Arial"/>
              </a:rPr>
              <a:t>in</a:t>
            </a:r>
            <a:r>
              <a:rPr sz="1800" u="sng" spc="-8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u="sng" spc="-20" dirty="0">
                <a:solidFill>
                  <a:schemeClr val="bg1"/>
                </a:solidFill>
                <a:latin typeface="Arial"/>
                <a:cs typeface="Arial"/>
              </a:rPr>
              <a:t>judging</a:t>
            </a:r>
            <a:r>
              <a:rPr sz="1800" u="sng" spc="-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u="sng" spc="-40" dirty="0">
                <a:solidFill>
                  <a:schemeClr val="bg1"/>
                </a:solidFill>
                <a:latin typeface="Arial"/>
                <a:cs typeface="Arial"/>
              </a:rPr>
              <a:t>previously,</a:t>
            </a:r>
            <a:r>
              <a:rPr sz="1800" u="sng" spc="-6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chemeClr val="bg1"/>
                </a:solidFill>
                <a:latin typeface="Arial"/>
                <a:cs typeface="Arial"/>
              </a:rPr>
              <a:t>it</a:t>
            </a:r>
            <a:r>
              <a:rPr sz="1800" u="sng" spc="-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u="sng" spc="-10" dirty="0">
                <a:solidFill>
                  <a:schemeClr val="bg1"/>
                </a:solidFill>
                <a:latin typeface="Arial"/>
                <a:cs typeface="Arial"/>
              </a:rPr>
              <a:t>will</a:t>
            </a:r>
            <a:r>
              <a:rPr sz="1800" u="sng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chemeClr val="bg1"/>
                </a:solidFill>
                <a:latin typeface="Arial"/>
                <a:cs typeface="Arial"/>
              </a:rPr>
              <a:t>be</a:t>
            </a:r>
            <a:r>
              <a:rPr sz="1800" u="sng" spc="-8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u="sng" spc="-25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en-US" sz="1800" u="sng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u="sng" spc="-10" dirty="0">
                <a:solidFill>
                  <a:schemeClr val="bg1"/>
                </a:solidFill>
                <a:latin typeface="Arial"/>
                <a:cs typeface="Arial"/>
              </a:rPr>
              <a:t>same</a:t>
            </a:r>
            <a:r>
              <a:rPr sz="1800" b="1" u="sng" spc="-9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b="1" u="sng" spc="-10" dirty="0">
                <a:solidFill>
                  <a:schemeClr val="bg1"/>
                </a:solidFill>
                <a:latin typeface="Arial"/>
                <a:cs typeface="Arial"/>
              </a:rPr>
              <a:t>password</a:t>
            </a:r>
            <a:r>
              <a:rPr lang="en-US" sz="1800" b="1" spc="-10" dirty="0">
                <a:solidFill>
                  <a:schemeClr val="bg1"/>
                </a:solidFill>
                <a:latin typeface="Arial"/>
                <a:cs typeface="Arial"/>
              </a:rPr>
              <a:t>* 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4765" marR="123825" indent="-12700" algn="ctr">
              <a:lnSpc>
                <a:spcPct val="133900"/>
              </a:lnSpc>
            </a:pPr>
            <a:r>
              <a:rPr sz="1800" i="1" spc="-85" dirty="0">
                <a:solidFill>
                  <a:schemeClr val="bg1"/>
                </a:solidFill>
                <a:latin typeface="Arial"/>
                <a:cs typeface="Arial"/>
              </a:rPr>
              <a:t>Your</a:t>
            </a:r>
            <a:r>
              <a:rPr sz="1800" i="1" spc="-4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chemeClr val="bg1"/>
                </a:solidFill>
                <a:latin typeface="Arial"/>
                <a:cs typeface="Arial"/>
              </a:rPr>
              <a:t>password</a:t>
            </a:r>
            <a:r>
              <a:rPr sz="1800" i="1" spc="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chemeClr val="bg1"/>
                </a:solidFill>
                <a:latin typeface="Arial"/>
                <a:cs typeface="Arial"/>
              </a:rPr>
              <a:t>will</a:t>
            </a:r>
            <a:r>
              <a:rPr sz="1800" i="1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chemeClr val="bg1"/>
                </a:solidFill>
                <a:latin typeface="Arial"/>
                <a:cs typeface="Arial"/>
              </a:rPr>
              <a:t>be</a:t>
            </a:r>
            <a:r>
              <a:rPr sz="1800" i="1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chemeClr val="bg1"/>
                </a:solidFill>
                <a:latin typeface="Arial"/>
                <a:cs typeface="Arial"/>
              </a:rPr>
              <a:t>reused</a:t>
            </a:r>
            <a:r>
              <a:rPr sz="1800" i="1" dirty="0">
                <a:solidFill>
                  <a:schemeClr val="bg1"/>
                </a:solidFill>
                <a:latin typeface="Arial"/>
                <a:cs typeface="Arial"/>
              </a:rPr>
              <a:t> each</a:t>
            </a:r>
            <a:r>
              <a:rPr sz="1800" i="1" spc="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chemeClr val="bg1"/>
                </a:solidFill>
                <a:latin typeface="Arial"/>
                <a:cs typeface="Arial"/>
              </a:rPr>
              <a:t>time</a:t>
            </a:r>
            <a:r>
              <a:rPr sz="1800" i="1" spc="-8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chemeClr val="bg1"/>
                </a:solidFill>
                <a:latin typeface="Arial"/>
                <a:cs typeface="Arial"/>
              </a:rPr>
              <a:t>you</a:t>
            </a:r>
            <a:r>
              <a:rPr sz="1800" i="1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chemeClr val="bg1"/>
                </a:solidFill>
                <a:latin typeface="Arial"/>
                <a:cs typeface="Arial"/>
              </a:rPr>
              <a:t>Sign-In</a:t>
            </a:r>
            <a:r>
              <a:rPr sz="1800" i="1" spc="-11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i="1" spc="-25" dirty="0">
                <a:solidFill>
                  <a:schemeClr val="bg1"/>
                </a:solidFill>
                <a:latin typeface="Arial"/>
                <a:cs typeface="Arial"/>
              </a:rPr>
              <a:t>as </a:t>
            </a:r>
            <a:r>
              <a:rPr sz="1800" i="1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1800" i="1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chemeClr val="bg1"/>
                </a:solidFill>
                <a:latin typeface="Arial"/>
                <a:cs typeface="Arial"/>
              </a:rPr>
              <a:t>reviewer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7602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ong shot of a building&#10;&#10;Description automatically generated">
            <a:extLst>
              <a:ext uri="{FF2B5EF4-FFF2-40B4-BE49-F238E27FC236}">
                <a16:creationId xmlns:a16="http://schemas.microsoft.com/office/drawing/2014/main" id="{B429FBEF-8A55-7443-BD22-CAE1F36454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b="15996"/>
          <a:stretch/>
        </p:blipFill>
        <p:spPr>
          <a:xfrm>
            <a:off x="-8607" y="4581"/>
            <a:ext cx="12209929" cy="6858000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DA103793-C6F0-CA73-5FD2-B912CB7B390D}"/>
              </a:ext>
            </a:extLst>
          </p:cNvPr>
          <p:cNvSpPr txBox="1">
            <a:spLocks/>
          </p:cNvSpPr>
          <p:nvPr/>
        </p:nvSpPr>
        <p:spPr bwMode="auto">
          <a:xfrm>
            <a:off x="1432023" y="143530"/>
            <a:ext cx="5672466" cy="5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3335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marL="660400" algn="l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chemeClr val="bg1"/>
                </a:solidFill>
                <a:latin typeface="Abadi" panose="020B0604020104020204" pitchFamily="34" charset="0"/>
              </a:rPr>
              <a:t>Trouble Signing In?</a:t>
            </a:r>
          </a:p>
        </p:txBody>
      </p:sp>
      <p:grpSp>
        <p:nvGrpSpPr>
          <p:cNvPr id="15" name="object 9">
            <a:extLst>
              <a:ext uri="{FF2B5EF4-FFF2-40B4-BE49-F238E27FC236}">
                <a16:creationId xmlns:a16="http://schemas.microsoft.com/office/drawing/2014/main" id="{B6511223-0C52-F6FD-61B8-6513B500E0DC}"/>
              </a:ext>
            </a:extLst>
          </p:cNvPr>
          <p:cNvGrpSpPr/>
          <p:nvPr/>
        </p:nvGrpSpPr>
        <p:grpSpPr>
          <a:xfrm>
            <a:off x="8001000" y="143530"/>
            <a:ext cx="3505202" cy="3125094"/>
            <a:chOff x="7718151" y="138640"/>
            <a:chExt cx="3133783" cy="2971138"/>
          </a:xfrm>
        </p:grpSpPr>
        <p:pic>
          <p:nvPicPr>
            <p:cNvPr id="22" name="object 10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5AA4DDD7-6271-053F-2110-FF729CDE2532}"/>
                </a:ext>
              </a:extLst>
            </p:cNvPr>
            <p:cNvPicPr/>
            <p:nvPr/>
          </p:nvPicPr>
          <p:blipFill>
            <a:blip r:embed="rId4" cstate="print"/>
            <a:srcRect l="4063" r="2469" b="4854"/>
            <a:stretch/>
          </p:blipFill>
          <p:spPr>
            <a:xfrm>
              <a:off x="7718151" y="138640"/>
              <a:ext cx="3133783" cy="2971138"/>
            </a:xfrm>
            <a:prstGeom prst="rect">
              <a:avLst/>
            </a:prstGeom>
          </p:spPr>
        </p:pic>
        <p:sp>
          <p:nvSpPr>
            <p:cNvPr id="23" name="object 11">
              <a:extLst>
                <a:ext uri="{FF2B5EF4-FFF2-40B4-BE49-F238E27FC236}">
                  <a16:creationId xmlns:a16="http://schemas.microsoft.com/office/drawing/2014/main" id="{5478FE16-4DEE-D275-51AA-74581E5E3958}"/>
                </a:ext>
              </a:extLst>
            </p:cNvPr>
            <p:cNvSpPr/>
            <p:nvPr/>
          </p:nvSpPr>
          <p:spPr>
            <a:xfrm>
              <a:off x="8610601" y="2856412"/>
              <a:ext cx="622300" cy="253365"/>
            </a:xfrm>
            <a:custGeom>
              <a:avLst/>
              <a:gdLst/>
              <a:ahLst/>
              <a:cxnLst/>
              <a:rect l="l" t="t" r="r" b="b"/>
              <a:pathLst>
                <a:path w="622300" h="253364">
                  <a:moveTo>
                    <a:pt x="126492" y="0"/>
                  </a:moveTo>
                  <a:lnTo>
                    <a:pt x="0" y="126491"/>
                  </a:lnTo>
                  <a:lnTo>
                    <a:pt x="126492" y="252983"/>
                  </a:lnTo>
                  <a:lnTo>
                    <a:pt x="126492" y="189737"/>
                  </a:lnTo>
                  <a:lnTo>
                    <a:pt x="621792" y="189737"/>
                  </a:lnTo>
                  <a:lnTo>
                    <a:pt x="621792" y="63245"/>
                  </a:lnTo>
                  <a:lnTo>
                    <a:pt x="126492" y="63245"/>
                  </a:lnTo>
                  <a:lnTo>
                    <a:pt x="12649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2">
              <a:extLst>
                <a:ext uri="{FF2B5EF4-FFF2-40B4-BE49-F238E27FC236}">
                  <a16:creationId xmlns:a16="http://schemas.microsoft.com/office/drawing/2014/main" id="{2B51847A-1DF5-D7BF-96BE-3B6C3654DADF}"/>
                </a:ext>
              </a:extLst>
            </p:cNvPr>
            <p:cNvSpPr/>
            <p:nvPr/>
          </p:nvSpPr>
          <p:spPr>
            <a:xfrm>
              <a:off x="8610601" y="2856412"/>
              <a:ext cx="622300" cy="253365"/>
            </a:xfrm>
            <a:custGeom>
              <a:avLst/>
              <a:gdLst/>
              <a:ahLst/>
              <a:cxnLst/>
              <a:rect l="l" t="t" r="r" b="b"/>
              <a:pathLst>
                <a:path w="622300" h="253364">
                  <a:moveTo>
                    <a:pt x="0" y="126491"/>
                  </a:moveTo>
                  <a:lnTo>
                    <a:pt x="126492" y="0"/>
                  </a:lnTo>
                  <a:lnTo>
                    <a:pt x="126492" y="63245"/>
                  </a:lnTo>
                  <a:lnTo>
                    <a:pt x="621792" y="63245"/>
                  </a:lnTo>
                  <a:lnTo>
                    <a:pt x="621792" y="189737"/>
                  </a:lnTo>
                  <a:lnTo>
                    <a:pt x="126492" y="189737"/>
                  </a:lnTo>
                  <a:lnTo>
                    <a:pt x="126492" y="252983"/>
                  </a:lnTo>
                  <a:lnTo>
                    <a:pt x="0" y="126491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8">
            <a:extLst>
              <a:ext uri="{FF2B5EF4-FFF2-40B4-BE49-F238E27FC236}">
                <a16:creationId xmlns:a16="http://schemas.microsoft.com/office/drawing/2014/main" id="{1EAE2611-7041-C632-4749-29911B3516B1}"/>
              </a:ext>
            </a:extLst>
          </p:cNvPr>
          <p:cNvSpPr txBox="1"/>
          <p:nvPr/>
        </p:nvSpPr>
        <p:spPr>
          <a:xfrm>
            <a:off x="145381" y="6282785"/>
            <a:ext cx="11473080" cy="462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324485" indent="-12065">
              <a:lnSpc>
                <a:spcPct val="134400"/>
              </a:lnSpc>
              <a:spcBef>
                <a:spcPts val="100"/>
              </a:spcBef>
            </a:pPr>
            <a:r>
              <a:rPr lang="en-US" b="0" i="0" dirty="0">
                <a:solidFill>
                  <a:schemeClr val="bg1"/>
                </a:solidFill>
                <a:effectLst/>
                <a:latin typeface="Söhne"/>
              </a:rPr>
              <a:t>For assistance, kindly reach out to the scholarship team at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Söhn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dst-scholarship@alamo.edu</a:t>
            </a:r>
            <a:r>
              <a:rPr lang="en-US" b="0" i="0" dirty="0">
                <a:solidFill>
                  <a:schemeClr val="bg1"/>
                </a:solidFill>
                <a:effectLst/>
                <a:latin typeface="Söhne"/>
              </a:rPr>
              <a:t>. 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7" name="Picture 2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A808C87-48E6-AFCD-46CF-16F4C7A439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13577"/>
            <a:ext cx="5719079" cy="259406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E11FB2B-18D9-2513-1B91-FBEEEA54C164}"/>
              </a:ext>
            </a:extLst>
          </p:cNvPr>
          <p:cNvSpPr txBox="1"/>
          <p:nvPr/>
        </p:nvSpPr>
        <p:spPr>
          <a:xfrm>
            <a:off x="-8607" y="855341"/>
            <a:ext cx="102915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30605" marR="1438275" indent="-852169">
              <a:lnSpc>
                <a:spcPct val="100000"/>
              </a:lnSpc>
              <a:spcBef>
                <a:spcPts val="95"/>
              </a:spcBef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Click</a:t>
            </a:r>
            <a:r>
              <a:rPr lang="en-US" sz="2400" b="1" spc="-1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en-US" sz="2400" spc="-9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spc="-20" dirty="0">
                <a:solidFill>
                  <a:schemeClr val="bg1"/>
                </a:solidFill>
                <a:latin typeface="Arial"/>
                <a:cs typeface="Arial"/>
              </a:rPr>
              <a:t>“Trouble</a:t>
            </a:r>
            <a:r>
              <a:rPr lang="en-US" sz="2400" spc="-1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spc="-10" dirty="0">
                <a:solidFill>
                  <a:schemeClr val="bg1"/>
                </a:solidFill>
                <a:latin typeface="Arial"/>
                <a:cs typeface="Arial"/>
              </a:rPr>
              <a:t>signing</a:t>
            </a:r>
            <a:r>
              <a:rPr lang="en-US" sz="2400" spc="8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in”</a:t>
            </a:r>
            <a:r>
              <a:rPr lang="en-US" sz="2400" spc="-9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spc="-20" dirty="0">
                <a:solidFill>
                  <a:schemeClr val="bg1"/>
                </a:solidFill>
                <a:latin typeface="Arial"/>
                <a:cs typeface="Arial"/>
              </a:rPr>
              <a:t>link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in</a:t>
            </a:r>
            <a:r>
              <a:rPr lang="en-US" sz="2400" spc="-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en-US" sz="2400" spc="-4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lower</a:t>
            </a:r>
            <a:r>
              <a:rPr lang="en-US" sz="2400" spc="-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left</a:t>
            </a:r>
            <a:r>
              <a:rPr lang="en-US" sz="2400" spc="-8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spc="-10" dirty="0">
                <a:solidFill>
                  <a:schemeClr val="bg1"/>
                </a:solidFill>
                <a:latin typeface="Arial"/>
                <a:cs typeface="Arial"/>
              </a:rPr>
              <a:t>corner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Star: 7 Points 28">
            <a:extLst>
              <a:ext uri="{FF2B5EF4-FFF2-40B4-BE49-F238E27FC236}">
                <a16:creationId xmlns:a16="http://schemas.microsoft.com/office/drawing/2014/main" id="{ECC491D0-5C6F-8048-95B0-60B2899456CA}"/>
              </a:ext>
            </a:extLst>
          </p:cNvPr>
          <p:cNvSpPr/>
          <p:nvPr/>
        </p:nvSpPr>
        <p:spPr>
          <a:xfrm>
            <a:off x="10091607" y="351829"/>
            <a:ext cx="1530318" cy="592855"/>
          </a:xfrm>
          <a:prstGeom prst="star7">
            <a:avLst/>
          </a:prstGeom>
          <a:noFill/>
          <a:ln w="9525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object 18">
            <a:extLst>
              <a:ext uri="{FF2B5EF4-FFF2-40B4-BE49-F238E27FC236}">
                <a16:creationId xmlns:a16="http://schemas.microsoft.com/office/drawing/2014/main" id="{6B6ABCE1-4605-B975-6F7C-B739FB5BB4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2206991"/>
              </p:ext>
            </p:extLst>
          </p:nvPr>
        </p:nvGraphicFramePr>
        <p:xfrm>
          <a:off x="-126299" y="1524090"/>
          <a:ext cx="6222299" cy="4585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27730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C8534ECC77E945BC72A1D1DB923EDB" ma:contentTypeVersion="8" ma:contentTypeDescription="Create a new document." ma:contentTypeScope="" ma:versionID="2c18ad78375f67ba419b382fc82d80f8">
  <xsd:schema xmlns:xsd="http://www.w3.org/2001/XMLSchema" xmlns:xs="http://www.w3.org/2001/XMLSchema" xmlns:p="http://schemas.microsoft.com/office/2006/metadata/properties" xmlns:ns2="56b58bf8-6e6a-40aa-8785-a39550b48554" xmlns:ns3="486ddb6c-1e7e-4c6d-a104-683363c0eabe" targetNamespace="http://schemas.microsoft.com/office/2006/metadata/properties" ma:root="true" ma:fieldsID="e5e1de2b10e7b8d393205b1f4632e8f2" ns2:_="" ns3:_="">
    <xsd:import namespace="56b58bf8-6e6a-40aa-8785-a39550b48554"/>
    <xsd:import namespace="486ddb6c-1e7e-4c6d-a104-683363c0eab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b58bf8-6e6a-40aa-8785-a39550b4855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6ddb6c-1e7e-4c6d-a104-683363c0ea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B4A689-1707-43A7-8B27-27E209A9CD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596617-931B-470A-8C16-AC66BC25ED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b58bf8-6e6a-40aa-8785-a39550b48554"/>
    <ds:schemaRef ds:uri="486ddb6c-1e7e-4c6d-a104-683363c0ea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EA58FF-787B-4110-A74D-DCF5BABCE114}">
  <ds:schemaRefs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486ddb6c-1e7e-4c6d-a104-683363c0eabe"/>
    <ds:schemaRef ds:uri="56b58bf8-6e6a-40aa-8785-a39550b48554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16526</TotalTime>
  <Words>1162</Words>
  <Application>Microsoft Office PowerPoint</Application>
  <PresentationFormat>Widescreen</PresentationFormat>
  <Paragraphs>153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Abadi</vt:lpstr>
      <vt:lpstr>Amasis MT Pro</vt:lpstr>
      <vt:lpstr>Aptos</vt:lpstr>
      <vt:lpstr>Aptos Narrow</vt:lpstr>
      <vt:lpstr>Arial</vt:lpstr>
      <vt:lpstr>Calibri</vt:lpstr>
      <vt:lpstr>Calibri Light</vt:lpstr>
      <vt:lpstr>Century Gothic</vt:lpstr>
      <vt:lpstr>Courier New</vt:lpstr>
      <vt:lpstr>Edwardian Script ITC</vt:lpstr>
      <vt:lpstr>Söhne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5. Review students</vt:lpstr>
      <vt:lpstr>PowerPoint Presentation</vt:lpstr>
      <vt:lpstr>PowerPoint Presentation</vt:lpstr>
      <vt:lpstr>PowerPoint Presentation</vt:lpstr>
      <vt:lpstr>Step 6. Review &amp; Score</vt:lpstr>
      <vt:lpstr>Scoring Rubric – Essay Information to Review</vt:lpstr>
      <vt:lpstr>Scoring Rubric - Points</vt:lpstr>
      <vt:lpstr>AI Statement and Information</vt:lpstr>
      <vt:lpstr>Step 7. Finish &amp; Submit</vt:lpstr>
      <vt:lpstr>Questions  &amp;  Answers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Hope McCall</dc:creator>
  <cp:lastModifiedBy>Campos, Evelyn J</cp:lastModifiedBy>
  <cp:revision>82</cp:revision>
  <dcterms:created xsi:type="dcterms:W3CDTF">2019-03-06T05:00:10Z</dcterms:created>
  <dcterms:modified xsi:type="dcterms:W3CDTF">2025-05-05T13:37:46Z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0x010100ACC8534ECC77E945BC72A1D1DB923EDB</vt:lpwstr>
  </property>
  <property fmtid="{D5CDD505-2E9C-101B-9397-08002B2CF9AE}" pid="3" name="Order">
    <vt:lpwstr>5500.00000000000</vt:lpwstr>
  </property>
</Properties>
</file>