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4"/>
  </p:sldMasterIdLst>
  <p:notesMasterIdLst>
    <p:notesMasterId r:id="rId31"/>
  </p:notesMasterIdLst>
  <p:handoutMasterIdLst>
    <p:handoutMasterId r:id="rId32"/>
  </p:handoutMasterIdLst>
  <p:sldIdLst>
    <p:sldId id="262" r:id="rId5"/>
    <p:sldId id="820" r:id="rId6"/>
    <p:sldId id="819" r:id="rId7"/>
    <p:sldId id="372" r:id="rId8"/>
    <p:sldId id="367" r:id="rId9"/>
    <p:sldId id="373" r:id="rId10"/>
    <p:sldId id="811" r:id="rId11"/>
    <p:sldId id="297" r:id="rId12"/>
    <p:sldId id="371" r:id="rId13"/>
    <p:sldId id="816" r:id="rId14"/>
    <p:sldId id="817" r:id="rId15"/>
    <p:sldId id="375" r:id="rId16"/>
    <p:sldId id="376" r:id="rId17"/>
    <p:sldId id="814" r:id="rId18"/>
    <p:sldId id="385" r:id="rId19"/>
    <p:sldId id="377" r:id="rId20"/>
    <p:sldId id="383" r:id="rId21"/>
    <p:sldId id="818" r:id="rId22"/>
    <p:sldId id="378" r:id="rId23"/>
    <p:sldId id="822" r:id="rId24"/>
    <p:sldId id="821" r:id="rId25"/>
    <p:sldId id="384" r:id="rId26"/>
    <p:sldId id="379" r:id="rId27"/>
    <p:sldId id="380" r:id="rId28"/>
    <p:sldId id="381" r:id="rId29"/>
    <p:sldId id="285" r:id="rId30"/>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5D"/>
    <a:srgbClr val="002596"/>
    <a:srgbClr val="81B855"/>
    <a:srgbClr val="854D94"/>
    <a:srgbClr val="44968D"/>
    <a:srgbClr val="D53730"/>
    <a:srgbClr val="0070B9"/>
    <a:srgbClr val="006350"/>
    <a:srgbClr val="1F5945"/>
    <a:srgbClr val="2A7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3A003F-F76F-2E15-9ABF-489949144C4C}" v="517" dt="2025-12-01T19:19:45.173"/>
    <p1510:client id="{7B2C15C2-FB2A-C831-C4D3-6CEE82207EFE}" v="30" dt="2025-12-01T16:43:58.688"/>
    <p1510:client id="{9F1637C9-EC8F-E1C7-A72F-28112A08D9EC}" v="109" dt="2025-12-01T22:12:24.742"/>
    <p1510:client id="{BF576984-9E0A-7A3B-1F5B-08A1E2BDF225}" v="31" dt="2025-12-02T15:02:46.892"/>
    <p1510:client id="{CB9C5B77-B927-9105-3BBC-F43F0E854998}" v="7" dt="2025-12-02T16:43:00.640"/>
    <p1510:client id="{D7D7CA72-64AE-F6EC-162D-DF90708B2E0C}" v="30" dt="2025-12-02T20:09:06.006"/>
    <p1510:client id="{DD4A7BBA-1FA6-5756-218F-ED0ACA246C22}" v="538" dt="2025-12-01T20:27:26.6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0D0CB9-AAC0-4EFB-A02D-D5241C20A9B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E6FCC51-AE56-4E16-8068-0B6D859066A1}">
      <dgm:prSet custT="1"/>
      <dgm:spPr/>
      <dgm:t>
        <a:bodyPr/>
        <a:lstStyle/>
        <a:p>
          <a:r>
            <a:rPr lang="en-US">
              <a:solidFill>
                <a:srgbClr val="001E5D"/>
              </a:solidFill>
              <a:latin typeface="Sitka Heading"/>
            </a:rPr>
            <a:t>To log in…</a:t>
          </a:r>
        </a:p>
      </dgm:t>
    </dgm:pt>
    <dgm:pt modelId="{2164DF48-9D72-40C8-ADC2-829C218881DE}" type="parTrans" cxnId="{14A054A2-C5F2-4AFB-B98F-A85F04C8F4B4}">
      <dgm:prSet/>
      <dgm:spPr/>
      <dgm:t>
        <a:bodyPr/>
        <a:lstStyle/>
        <a:p>
          <a:endParaRPr lang="en-US"/>
        </a:p>
      </dgm:t>
    </dgm:pt>
    <dgm:pt modelId="{C87D6829-1135-4FC5-ADAF-11CCE9920C9A}" type="sibTrans" cxnId="{14A054A2-C5F2-4AFB-B98F-A85F04C8F4B4}">
      <dgm:prSet/>
      <dgm:spPr/>
      <dgm:t>
        <a:bodyPr/>
        <a:lstStyle/>
        <a:p>
          <a:endParaRPr lang="en-US"/>
        </a:p>
      </dgm:t>
    </dgm:pt>
    <dgm:pt modelId="{6A272DDF-DB9B-4D87-9416-3B04EB4EB5B1}">
      <dgm:prSet/>
      <dgm:spPr/>
      <dgm:t>
        <a:bodyPr/>
        <a:lstStyle/>
        <a:p>
          <a:r>
            <a:rPr lang="en-US">
              <a:solidFill>
                <a:srgbClr val="001E5D"/>
              </a:solidFill>
              <a:latin typeface="Sitka Heading"/>
            </a:rPr>
            <a:t>you must click on the “</a:t>
          </a:r>
          <a:r>
            <a:rPr lang="en-US" b="1" u="sng">
              <a:solidFill>
                <a:srgbClr val="001E5D"/>
              </a:solidFill>
              <a:uFillTx/>
              <a:latin typeface="Sitka Heading"/>
            </a:rPr>
            <a:t>References and Reviewers</a:t>
          </a:r>
          <a:r>
            <a:rPr lang="en-US">
              <a:solidFill>
                <a:srgbClr val="001E5D"/>
              </a:solidFill>
              <a:latin typeface="Sitka Heading"/>
            </a:rPr>
            <a:t>” tab.</a:t>
          </a:r>
        </a:p>
      </dgm:t>
    </dgm:pt>
    <dgm:pt modelId="{DB2FDC63-5B07-4157-925A-69473651F596}" type="parTrans" cxnId="{A6737486-797B-4CE9-885E-8DBCF78FB870}">
      <dgm:prSet/>
      <dgm:spPr/>
      <dgm:t>
        <a:bodyPr/>
        <a:lstStyle/>
        <a:p>
          <a:endParaRPr lang="en-US"/>
        </a:p>
      </dgm:t>
    </dgm:pt>
    <dgm:pt modelId="{0AC729D3-4E52-4D16-9073-F8808DF3EB3C}" type="sibTrans" cxnId="{A6737486-797B-4CE9-885E-8DBCF78FB870}">
      <dgm:prSet/>
      <dgm:spPr/>
      <dgm:t>
        <a:bodyPr/>
        <a:lstStyle/>
        <a:p>
          <a:endParaRPr lang="en-US"/>
        </a:p>
      </dgm:t>
    </dgm:pt>
    <dgm:pt modelId="{42E695DD-21B4-4EF8-A010-AC2397A60EB6}">
      <dgm:prSet/>
      <dgm:spPr/>
      <dgm:t>
        <a:bodyPr/>
        <a:lstStyle/>
        <a:p>
          <a:r>
            <a:rPr lang="en-US">
              <a:solidFill>
                <a:srgbClr val="001E5D"/>
              </a:solidFill>
              <a:latin typeface="Sitka Heading"/>
            </a:rPr>
            <a:t>The “Applicants and Administrators” tab is for students that want to apply.</a:t>
          </a:r>
        </a:p>
      </dgm:t>
    </dgm:pt>
    <dgm:pt modelId="{BA838A73-959B-4FE2-A693-D82A0CC97E72}" type="parTrans" cxnId="{D703BF97-DD63-465A-B921-031EB6CDC236}">
      <dgm:prSet/>
      <dgm:spPr/>
      <dgm:t>
        <a:bodyPr/>
        <a:lstStyle/>
        <a:p>
          <a:endParaRPr lang="en-US"/>
        </a:p>
      </dgm:t>
    </dgm:pt>
    <dgm:pt modelId="{8B080092-DD01-46A6-98AD-1E09BCB47D8B}" type="sibTrans" cxnId="{D703BF97-DD63-465A-B921-031EB6CDC236}">
      <dgm:prSet/>
      <dgm:spPr/>
      <dgm:t>
        <a:bodyPr/>
        <a:lstStyle/>
        <a:p>
          <a:endParaRPr lang="en-US"/>
        </a:p>
      </dgm:t>
    </dgm:pt>
    <dgm:pt modelId="{5DA5B5B0-124F-45C7-8800-20FE8B42FC48}" type="pres">
      <dgm:prSet presAssocID="{C20D0CB9-AAC0-4EFB-A02D-D5241C20A9B4}" presName="linear" presStyleCnt="0">
        <dgm:presLayoutVars>
          <dgm:animLvl val="lvl"/>
          <dgm:resizeHandles val="exact"/>
        </dgm:presLayoutVars>
      </dgm:prSet>
      <dgm:spPr/>
    </dgm:pt>
    <dgm:pt modelId="{8279D7EA-8F93-40A5-BD3B-4E2A528347FD}" type="pres">
      <dgm:prSet presAssocID="{4E6FCC51-AE56-4E16-8068-0B6D859066A1}" presName="parentText" presStyleLbl="node1" presStyleIdx="0" presStyleCnt="1" custLinFactNeighborY="-3831">
        <dgm:presLayoutVars>
          <dgm:chMax val="0"/>
          <dgm:bulletEnabled val="1"/>
        </dgm:presLayoutVars>
      </dgm:prSet>
      <dgm:spPr/>
    </dgm:pt>
    <dgm:pt modelId="{4AA4E01B-7862-4DBA-8B0C-E359C7BA5E26}" type="pres">
      <dgm:prSet presAssocID="{4E6FCC51-AE56-4E16-8068-0B6D859066A1}" presName="childText" presStyleLbl="revTx" presStyleIdx="0" presStyleCnt="1">
        <dgm:presLayoutVars>
          <dgm:bulletEnabled val="1"/>
        </dgm:presLayoutVars>
      </dgm:prSet>
      <dgm:spPr/>
    </dgm:pt>
  </dgm:ptLst>
  <dgm:cxnLst>
    <dgm:cxn modelId="{8068B902-36EB-4DEE-ADE4-10EA40279881}" type="presOf" srcId="{6A272DDF-DB9B-4D87-9416-3B04EB4EB5B1}" destId="{4AA4E01B-7862-4DBA-8B0C-E359C7BA5E26}" srcOrd="0" destOrd="0" presId="urn:microsoft.com/office/officeart/2005/8/layout/vList2"/>
    <dgm:cxn modelId="{5B72F11D-F2C9-4B60-AA43-DD81E69EF078}" type="presOf" srcId="{4E6FCC51-AE56-4E16-8068-0B6D859066A1}" destId="{8279D7EA-8F93-40A5-BD3B-4E2A528347FD}" srcOrd="0" destOrd="0" presId="urn:microsoft.com/office/officeart/2005/8/layout/vList2"/>
    <dgm:cxn modelId="{A6737486-797B-4CE9-885E-8DBCF78FB870}" srcId="{4E6FCC51-AE56-4E16-8068-0B6D859066A1}" destId="{6A272DDF-DB9B-4D87-9416-3B04EB4EB5B1}" srcOrd="0" destOrd="0" parTransId="{DB2FDC63-5B07-4157-925A-69473651F596}" sibTransId="{0AC729D3-4E52-4D16-9073-F8808DF3EB3C}"/>
    <dgm:cxn modelId="{D703BF97-DD63-465A-B921-031EB6CDC236}" srcId="{6A272DDF-DB9B-4D87-9416-3B04EB4EB5B1}" destId="{42E695DD-21B4-4EF8-A010-AC2397A60EB6}" srcOrd="0" destOrd="0" parTransId="{BA838A73-959B-4FE2-A693-D82A0CC97E72}" sibTransId="{8B080092-DD01-46A6-98AD-1E09BCB47D8B}"/>
    <dgm:cxn modelId="{14A054A2-C5F2-4AFB-B98F-A85F04C8F4B4}" srcId="{C20D0CB9-AAC0-4EFB-A02D-D5241C20A9B4}" destId="{4E6FCC51-AE56-4E16-8068-0B6D859066A1}" srcOrd="0" destOrd="0" parTransId="{2164DF48-9D72-40C8-ADC2-829C218881DE}" sibTransId="{C87D6829-1135-4FC5-ADAF-11CCE9920C9A}"/>
    <dgm:cxn modelId="{165D5DDB-E90C-4EBB-BFB7-994E6FAE9DD3}" type="presOf" srcId="{C20D0CB9-AAC0-4EFB-A02D-D5241C20A9B4}" destId="{5DA5B5B0-124F-45C7-8800-20FE8B42FC48}" srcOrd="0" destOrd="0" presId="urn:microsoft.com/office/officeart/2005/8/layout/vList2"/>
    <dgm:cxn modelId="{16D188E1-824E-46B6-81B3-297AC294D288}" type="presOf" srcId="{42E695DD-21B4-4EF8-A010-AC2397A60EB6}" destId="{4AA4E01B-7862-4DBA-8B0C-E359C7BA5E26}" srcOrd="0" destOrd="1" presId="urn:microsoft.com/office/officeart/2005/8/layout/vList2"/>
    <dgm:cxn modelId="{23D263FC-21DB-422F-932A-6189D06D3BA6}" type="presParOf" srcId="{5DA5B5B0-124F-45C7-8800-20FE8B42FC48}" destId="{8279D7EA-8F93-40A5-BD3B-4E2A528347FD}" srcOrd="0" destOrd="0" presId="urn:microsoft.com/office/officeart/2005/8/layout/vList2"/>
    <dgm:cxn modelId="{91602E14-F67F-41B8-A792-415CDB1E2650}" type="presParOf" srcId="{5DA5B5B0-124F-45C7-8800-20FE8B42FC48}" destId="{4AA4E01B-7862-4DBA-8B0C-E359C7BA5E26}"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931891-47CA-45F0-9341-20475E265C78}"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6F11595D-7C11-45A8-82B3-25D5263F6DF7}">
      <dgm:prSet/>
      <dgm:spPr>
        <a:solidFill>
          <a:schemeClr val="bg2"/>
        </a:solidFill>
      </dgm:spPr>
      <dgm:t>
        <a:bodyPr/>
        <a:lstStyle/>
        <a:p>
          <a:r>
            <a:rPr lang="en-US" sz="1700" b="1" kern="1200">
              <a:solidFill>
                <a:srgbClr val="001E5D"/>
              </a:solidFill>
            </a:rPr>
            <a:t>To reset your password…</a:t>
          </a:r>
          <a:endParaRPr lang="en-US" sz="1700" kern="1200">
            <a:solidFill>
              <a:srgbClr val="001E5D"/>
            </a:solidFill>
          </a:endParaRPr>
        </a:p>
      </dgm:t>
    </dgm:pt>
    <dgm:pt modelId="{3B8DC525-1CBB-4136-86A4-6D7ACEE80C6E}" type="parTrans" cxnId="{A87980DF-E412-49EB-8DB4-B2B44CD9BEF2}">
      <dgm:prSet/>
      <dgm:spPr/>
      <dgm:t>
        <a:bodyPr/>
        <a:lstStyle/>
        <a:p>
          <a:endParaRPr lang="en-US"/>
        </a:p>
      </dgm:t>
    </dgm:pt>
    <dgm:pt modelId="{1C504F8C-46C9-4757-92FB-5126737177B6}" type="sibTrans" cxnId="{A87980DF-E412-49EB-8DB4-B2B44CD9BEF2}">
      <dgm:prSet/>
      <dgm:spPr/>
      <dgm:t>
        <a:bodyPr/>
        <a:lstStyle/>
        <a:p>
          <a:endParaRPr lang="en-US"/>
        </a:p>
      </dgm:t>
    </dgm:pt>
    <dgm:pt modelId="{9F9A226A-1A61-4414-96DB-11CA43A56691}">
      <dgm:prSet custT="1"/>
      <dgm:spPr>
        <a:solidFill>
          <a:schemeClr val="bg2"/>
        </a:solidFill>
      </dgm:spPr>
      <dgm:t>
        <a:bodyPr/>
        <a:lstStyle/>
        <a:p>
          <a:r>
            <a:rPr lang="en-US" sz="1700" kern="1200">
              <a:solidFill>
                <a:srgbClr val="001E5D"/>
              </a:solidFill>
              <a:latin typeface="Calibri" panose="020F0502020204030204"/>
              <a:ea typeface="+mn-ea"/>
              <a:cs typeface="+mn-cs"/>
            </a:rPr>
            <a:t>Enter the exact email address where the committee reviewer link was sent.</a:t>
          </a:r>
        </a:p>
      </dgm:t>
    </dgm:pt>
    <dgm:pt modelId="{C5B92D50-CFB9-473D-8CF8-DF85A26B274C}" type="parTrans" cxnId="{B879E46F-7F68-4120-8E68-BADFD6FF1A07}">
      <dgm:prSet/>
      <dgm:spPr/>
      <dgm:t>
        <a:bodyPr/>
        <a:lstStyle/>
        <a:p>
          <a:endParaRPr lang="en-US"/>
        </a:p>
      </dgm:t>
    </dgm:pt>
    <dgm:pt modelId="{E4A1496A-F023-4DE8-AD4E-9C6D29BE3AFC}" type="sibTrans" cxnId="{B879E46F-7F68-4120-8E68-BADFD6FF1A07}">
      <dgm:prSet/>
      <dgm:spPr/>
      <dgm:t>
        <a:bodyPr/>
        <a:lstStyle/>
        <a:p>
          <a:endParaRPr lang="en-US"/>
        </a:p>
      </dgm:t>
    </dgm:pt>
    <dgm:pt modelId="{075D6342-19AC-4826-8DB2-B43B4B0A8711}">
      <dgm:prSet/>
      <dgm:spPr>
        <a:solidFill>
          <a:schemeClr val="bg2"/>
        </a:solidFill>
      </dgm:spPr>
      <dgm:t>
        <a:bodyPr/>
        <a:lstStyle/>
        <a:p>
          <a:r>
            <a:rPr lang="en-US">
              <a:solidFill>
                <a:srgbClr val="001E5D"/>
              </a:solidFill>
            </a:rPr>
            <a:t>2. Click on “</a:t>
          </a:r>
          <a:r>
            <a:rPr lang="en-US" b="1">
              <a:solidFill>
                <a:srgbClr val="001E5D"/>
              </a:solidFill>
            </a:rPr>
            <a:t>Forgot Password</a:t>
          </a:r>
          <a:r>
            <a:rPr lang="en-US">
              <a:solidFill>
                <a:srgbClr val="001E5D"/>
              </a:solidFill>
            </a:rPr>
            <a:t>” in the lower right corner. </a:t>
          </a:r>
        </a:p>
      </dgm:t>
    </dgm:pt>
    <dgm:pt modelId="{DDC76921-B4D3-4E82-95D0-12478DC7CB6C}" type="parTrans" cxnId="{5FD361B0-E5BF-4AAC-B682-893C62E965A5}">
      <dgm:prSet/>
      <dgm:spPr/>
      <dgm:t>
        <a:bodyPr/>
        <a:lstStyle/>
        <a:p>
          <a:endParaRPr lang="en-US"/>
        </a:p>
      </dgm:t>
    </dgm:pt>
    <dgm:pt modelId="{E59C0AC5-44B0-47D8-80AF-598885EE567A}" type="sibTrans" cxnId="{5FD361B0-E5BF-4AAC-B682-893C62E965A5}">
      <dgm:prSet/>
      <dgm:spPr/>
      <dgm:t>
        <a:bodyPr/>
        <a:lstStyle/>
        <a:p>
          <a:endParaRPr lang="en-US"/>
        </a:p>
      </dgm:t>
    </dgm:pt>
    <dgm:pt modelId="{21847291-804B-497B-A536-2681F65B8F9D}">
      <dgm:prSet/>
      <dgm:spPr>
        <a:solidFill>
          <a:schemeClr val="bg2"/>
        </a:solidFill>
      </dgm:spPr>
      <dgm:t>
        <a:bodyPr/>
        <a:lstStyle/>
        <a:p>
          <a:r>
            <a:rPr lang="en-US">
              <a:solidFill>
                <a:srgbClr val="001E5D"/>
              </a:solidFill>
            </a:rPr>
            <a:t>3. Confirm your email by sending a confirmation code and follow the password reset instructions as referenced on the ‘creating your login credentials’ slide.</a:t>
          </a:r>
        </a:p>
      </dgm:t>
    </dgm:pt>
    <dgm:pt modelId="{B8C4A0ED-FD9E-404F-AF7A-8F1A348A4267}" type="parTrans" cxnId="{5D8ADD82-CF52-4252-BC4D-DFCE4893C547}">
      <dgm:prSet/>
      <dgm:spPr/>
      <dgm:t>
        <a:bodyPr/>
        <a:lstStyle/>
        <a:p>
          <a:endParaRPr lang="en-US"/>
        </a:p>
      </dgm:t>
    </dgm:pt>
    <dgm:pt modelId="{D09B514C-A8A7-44AA-9B54-3E3242546C9B}" type="sibTrans" cxnId="{5D8ADD82-CF52-4252-BC4D-DFCE4893C547}">
      <dgm:prSet/>
      <dgm:spPr/>
      <dgm:t>
        <a:bodyPr/>
        <a:lstStyle/>
        <a:p>
          <a:endParaRPr lang="en-US"/>
        </a:p>
      </dgm:t>
    </dgm:pt>
    <dgm:pt modelId="{700E8574-673E-4FA0-87E9-46E0F7A12D35}" type="pres">
      <dgm:prSet presAssocID="{19931891-47CA-45F0-9341-20475E265C78}" presName="linearFlow" presStyleCnt="0">
        <dgm:presLayoutVars>
          <dgm:resizeHandles val="exact"/>
        </dgm:presLayoutVars>
      </dgm:prSet>
      <dgm:spPr/>
    </dgm:pt>
    <dgm:pt modelId="{1B8E844C-C0E8-4F32-9421-49A4EA49A0BE}" type="pres">
      <dgm:prSet presAssocID="{6F11595D-7C11-45A8-82B3-25D5263F6DF7}" presName="node" presStyleLbl="node1" presStyleIdx="0" presStyleCnt="3">
        <dgm:presLayoutVars>
          <dgm:bulletEnabled val="1"/>
        </dgm:presLayoutVars>
      </dgm:prSet>
      <dgm:spPr/>
    </dgm:pt>
    <dgm:pt modelId="{CA6727BA-D22C-46E7-B419-E2E563F7302A}" type="pres">
      <dgm:prSet presAssocID="{1C504F8C-46C9-4757-92FB-5126737177B6}" presName="sibTrans" presStyleLbl="sibTrans2D1" presStyleIdx="0" presStyleCnt="2"/>
      <dgm:spPr/>
    </dgm:pt>
    <dgm:pt modelId="{CFFEDCB4-6754-4628-8F09-B6DEA7F4DACF}" type="pres">
      <dgm:prSet presAssocID="{1C504F8C-46C9-4757-92FB-5126737177B6}" presName="connectorText" presStyleLbl="sibTrans2D1" presStyleIdx="0" presStyleCnt="2"/>
      <dgm:spPr/>
    </dgm:pt>
    <dgm:pt modelId="{77E72BB2-464C-4829-87AF-433E10B49712}" type="pres">
      <dgm:prSet presAssocID="{075D6342-19AC-4826-8DB2-B43B4B0A8711}" presName="node" presStyleLbl="node1" presStyleIdx="1" presStyleCnt="3" custLinFactNeighborX="-264" custLinFactNeighborY="8278">
        <dgm:presLayoutVars>
          <dgm:bulletEnabled val="1"/>
        </dgm:presLayoutVars>
      </dgm:prSet>
      <dgm:spPr/>
    </dgm:pt>
    <dgm:pt modelId="{9F287F7C-8BD6-414B-A45F-8EB39E51266D}" type="pres">
      <dgm:prSet presAssocID="{E59C0AC5-44B0-47D8-80AF-598885EE567A}" presName="sibTrans" presStyleLbl="sibTrans2D1" presStyleIdx="1" presStyleCnt="2"/>
      <dgm:spPr/>
    </dgm:pt>
    <dgm:pt modelId="{E8D19E8D-A872-470E-ACD9-7B523735A452}" type="pres">
      <dgm:prSet presAssocID="{E59C0AC5-44B0-47D8-80AF-598885EE567A}" presName="connectorText" presStyleLbl="sibTrans2D1" presStyleIdx="1" presStyleCnt="2"/>
      <dgm:spPr/>
    </dgm:pt>
    <dgm:pt modelId="{1DF15212-7F8E-45E1-9D8F-37541720EE68}" type="pres">
      <dgm:prSet presAssocID="{21847291-804B-497B-A536-2681F65B8F9D}" presName="node" presStyleLbl="node1" presStyleIdx="2" presStyleCnt="3">
        <dgm:presLayoutVars>
          <dgm:bulletEnabled val="1"/>
        </dgm:presLayoutVars>
      </dgm:prSet>
      <dgm:spPr/>
    </dgm:pt>
  </dgm:ptLst>
  <dgm:cxnLst>
    <dgm:cxn modelId="{26029001-D919-4541-B734-74DD23FA75AD}" type="presOf" srcId="{19931891-47CA-45F0-9341-20475E265C78}" destId="{700E8574-673E-4FA0-87E9-46E0F7A12D35}" srcOrd="0" destOrd="0" presId="urn:microsoft.com/office/officeart/2005/8/layout/process2"/>
    <dgm:cxn modelId="{8F972D0B-B112-42F7-8840-CB2CB2D2AEB6}" type="presOf" srcId="{E59C0AC5-44B0-47D8-80AF-598885EE567A}" destId="{9F287F7C-8BD6-414B-A45F-8EB39E51266D}" srcOrd="0" destOrd="0" presId="urn:microsoft.com/office/officeart/2005/8/layout/process2"/>
    <dgm:cxn modelId="{76D16A1E-A518-4334-A362-9D11E7055C11}" type="presOf" srcId="{21847291-804B-497B-A536-2681F65B8F9D}" destId="{1DF15212-7F8E-45E1-9D8F-37541720EE68}" srcOrd="0" destOrd="0" presId="urn:microsoft.com/office/officeart/2005/8/layout/process2"/>
    <dgm:cxn modelId="{C418541F-CA9B-4385-814C-111515F43F29}" type="presOf" srcId="{075D6342-19AC-4826-8DB2-B43B4B0A8711}" destId="{77E72BB2-464C-4829-87AF-433E10B49712}" srcOrd="0" destOrd="0" presId="urn:microsoft.com/office/officeart/2005/8/layout/process2"/>
    <dgm:cxn modelId="{B879E46F-7F68-4120-8E68-BADFD6FF1A07}" srcId="{6F11595D-7C11-45A8-82B3-25D5263F6DF7}" destId="{9F9A226A-1A61-4414-96DB-11CA43A56691}" srcOrd="0" destOrd="0" parTransId="{C5B92D50-CFB9-473D-8CF8-DF85A26B274C}" sibTransId="{E4A1496A-F023-4DE8-AD4E-9C6D29BE3AFC}"/>
    <dgm:cxn modelId="{BA43687B-0BAB-4BAE-B7A8-6A2C86B3DAAB}" type="presOf" srcId="{9F9A226A-1A61-4414-96DB-11CA43A56691}" destId="{1B8E844C-C0E8-4F32-9421-49A4EA49A0BE}" srcOrd="0" destOrd="1" presId="urn:microsoft.com/office/officeart/2005/8/layout/process2"/>
    <dgm:cxn modelId="{94551181-5402-4A70-818C-9269193D4154}" type="presOf" srcId="{E59C0AC5-44B0-47D8-80AF-598885EE567A}" destId="{E8D19E8D-A872-470E-ACD9-7B523735A452}" srcOrd="1" destOrd="0" presId="urn:microsoft.com/office/officeart/2005/8/layout/process2"/>
    <dgm:cxn modelId="{5D8ADD82-CF52-4252-BC4D-DFCE4893C547}" srcId="{19931891-47CA-45F0-9341-20475E265C78}" destId="{21847291-804B-497B-A536-2681F65B8F9D}" srcOrd="2" destOrd="0" parTransId="{B8C4A0ED-FD9E-404F-AF7A-8F1A348A4267}" sibTransId="{D09B514C-A8A7-44AA-9B54-3E3242546C9B}"/>
    <dgm:cxn modelId="{5FD361B0-E5BF-4AAC-B682-893C62E965A5}" srcId="{19931891-47CA-45F0-9341-20475E265C78}" destId="{075D6342-19AC-4826-8DB2-B43B4B0A8711}" srcOrd="1" destOrd="0" parTransId="{DDC76921-B4D3-4E82-95D0-12478DC7CB6C}" sibTransId="{E59C0AC5-44B0-47D8-80AF-598885EE567A}"/>
    <dgm:cxn modelId="{34313FD1-913F-4E6C-AFFE-CF422F56E75F}" type="presOf" srcId="{1C504F8C-46C9-4757-92FB-5126737177B6}" destId="{CFFEDCB4-6754-4628-8F09-B6DEA7F4DACF}" srcOrd="1" destOrd="0" presId="urn:microsoft.com/office/officeart/2005/8/layout/process2"/>
    <dgm:cxn modelId="{7C3706DA-37FF-4C30-82EA-C69BF276C497}" type="presOf" srcId="{6F11595D-7C11-45A8-82B3-25D5263F6DF7}" destId="{1B8E844C-C0E8-4F32-9421-49A4EA49A0BE}" srcOrd="0" destOrd="0" presId="urn:microsoft.com/office/officeart/2005/8/layout/process2"/>
    <dgm:cxn modelId="{A87980DF-E412-49EB-8DB4-B2B44CD9BEF2}" srcId="{19931891-47CA-45F0-9341-20475E265C78}" destId="{6F11595D-7C11-45A8-82B3-25D5263F6DF7}" srcOrd="0" destOrd="0" parTransId="{3B8DC525-1CBB-4136-86A4-6D7ACEE80C6E}" sibTransId="{1C504F8C-46C9-4757-92FB-5126737177B6}"/>
    <dgm:cxn modelId="{38AE16ED-E371-4388-9890-14A5FC6B375C}" type="presOf" srcId="{1C504F8C-46C9-4757-92FB-5126737177B6}" destId="{CA6727BA-D22C-46E7-B419-E2E563F7302A}" srcOrd="0" destOrd="0" presId="urn:microsoft.com/office/officeart/2005/8/layout/process2"/>
    <dgm:cxn modelId="{C9D1ED9F-CE6F-412A-BA92-F188C7F95C0D}" type="presParOf" srcId="{700E8574-673E-4FA0-87E9-46E0F7A12D35}" destId="{1B8E844C-C0E8-4F32-9421-49A4EA49A0BE}" srcOrd="0" destOrd="0" presId="urn:microsoft.com/office/officeart/2005/8/layout/process2"/>
    <dgm:cxn modelId="{9388AF2C-DEBF-411E-AE17-2F709D448B3E}" type="presParOf" srcId="{700E8574-673E-4FA0-87E9-46E0F7A12D35}" destId="{CA6727BA-D22C-46E7-B419-E2E563F7302A}" srcOrd="1" destOrd="0" presId="urn:microsoft.com/office/officeart/2005/8/layout/process2"/>
    <dgm:cxn modelId="{927A9BF6-145F-4EDD-8E85-80B27072822F}" type="presParOf" srcId="{CA6727BA-D22C-46E7-B419-E2E563F7302A}" destId="{CFFEDCB4-6754-4628-8F09-B6DEA7F4DACF}" srcOrd="0" destOrd="0" presId="urn:microsoft.com/office/officeart/2005/8/layout/process2"/>
    <dgm:cxn modelId="{496E8325-715B-461E-A718-2C35B616FD41}" type="presParOf" srcId="{700E8574-673E-4FA0-87E9-46E0F7A12D35}" destId="{77E72BB2-464C-4829-87AF-433E10B49712}" srcOrd="2" destOrd="0" presId="urn:microsoft.com/office/officeart/2005/8/layout/process2"/>
    <dgm:cxn modelId="{21932EE9-D816-4FBA-86AC-898241F9C43C}" type="presParOf" srcId="{700E8574-673E-4FA0-87E9-46E0F7A12D35}" destId="{9F287F7C-8BD6-414B-A45F-8EB39E51266D}" srcOrd="3" destOrd="0" presId="urn:microsoft.com/office/officeart/2005/8/layout/process2"/>
    <dgm:cxn modelId="{D4E3CE51-4F68-4BEB-B190-9B192B20E480}" type="presParOf" srcId="{9F287F7C-8BD6-414B-A45F-8EB39E51266D}" destId="{E8D19E8D-A872-470E-ACD9-7B523735A452}" srcOrd="0" destOrd="0" presId="urn:microsoft.com/office/officeart/2005/8/layout/process2"/>
    <dgm:cxn modelId="{BAF23608-C705-4E3D-81B0-215EA9D7E24E}" type="presParOf" srcId="{700E8574-673E-4FA0-87E9-46E0F7A12D35}" destId="{1DF15212-7F8E-45E1-9D8F-37541720EE68}" srcOrd="4"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A500AF-7F18-492C-AB49-A23EEDF71DE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C916EB4-8546-4BBF-954D-BF933EA263CA}">
      <dgm:prSet phldr="0"/>
      <dgm:spPr/>
      <dgm:t>
        <a:bodyPr/>
        <a:lstStyle/>
        <a:p>
          <a:pPr algn="ctr" rtl="0"/>
          <a:r>
            <a:rPr lang="en-US">
              <a:solidFill>
                <a:srgbClr val="001E5D"/>
              </a:solidFill>
              <a:latin typeface="Sitka Heading"/>
            </a:rPr>
            <a:t>To view the application, click the “Application” tab.</a:t>
          </a:r>
        </a:p>
      </dgm:t>
    </dgm:pt>
    <dgm:pt modelId="{134A3969-9AC0-4AC1-8055-817ED1BD3935}" type="parTrans" cxnId="{8492442F-E4E0-4D32-97FE-EB10DB97AB7A}">
      <dgm:prSet/>
      <dgm:spPr/>
      <dgm:t>
        <a:bodyPr/>
        <a:lstStyle/>
        <a:p>
          <a:endParaRPr lang="en-US"/>
        </a:p>
      </dgm:t>
    </dgm:pt>
    <dgm:pt modelId="{0DEB84B8-DC30-472C-9BDD-8285F28AB16E}" type="sibTrans" cxnId="{8492442F-E4E0-4D32-97FE-EB10DB97AB7A}">
      <dgm:prSet/>
      <dgm:spPr/>
      <dgm:t>
        <a:bodyPr/>
        <a:lstStyle/>
        <a:p>
          <a:endParaRPr lang="en-US"/>
        </a:p>
      </dgm:t>
    </dgm:pt>
    <dgm:pt modelId="{B960D41C-F7D3-453B-BB8D-B022DEDFA6EB}">
      <dgm:prSet phldr="0"/>
      <dgm:spPr/>
      <dgm:t>
        <a:bodyPr/>
        <a:lstStyle/>
        <a:p>
          <a:pPr algn="ctr" rtl="0"/>
          <a:r>
            <a:rPr lang="en-US">
              <a:solidFill>
                <a:srgbClr val="001E5D"/>
              </a:solidFill>
              <a:latin typeface="Sitka Heading"/>
            </a:rPr>
            <a:t>Use the “Side-by-Side” tab to view the student’s application and the review tab at the same time.</a:t>
          </a:r>
        </a:p>
      </dgm:t>
    </dgm:pt>
    <dgm:pt modelId="{2C09F473-6F18-4636-BD00-DDD7B005997F}" type="parTrans" cxnId="{8083082F-9D7B-42E9-A156-1CBC5CFA4F19}">
      <dgm:prSet/>
      <dgm:spPr/>
      <dgm:t>
        <a:bodyPr/>
        <a:lstStyle/>
        <a:p>
          <a:endParaRPr lang="en-US"/>
        </a:p>
      </dgm:t>
    </dgm:pt>
    <dgm:pt modelId="{0DBE06AD-F194-4677-9805-719529F9FD6E}" type="sibTrans" cxnId="{8083082F-9D7B-42E9-A156-1CBC5CFA4F19}">
      <dgm:prSet/>
      <dgm:spPr/>
      <dgm:t>
        <a:bodyPr/>
        <a:lstStyle/>
        <a:p>
          <a:endParaRPr lang="en-US"/>
        </a:p>
      </dgm:t>
    </dgm:pt>
    <dgm:pt modelId="{843DDFC6-9180-4823-B5B3-E1DC662674F8}">
      <dgm:prSet phldr="0"/>
      <dgm:spPr/>
      <dgm:t>
        <a:bodyPr/>
        <a:lstStyle/>
        <a:p>
          <a:pPr algn="ctr" rtl="0"/>
          <a:r>
            <a:rPr lang="en-US">
              <a:solidFill>
                <a:srgbClr val="001E5D"/>
              </a:solidFill>
              <a:latin typeface="Sitka Heading"/>
            </a:rPr>
            <a:t>The “Review” tab is where you score the applications. </a:t>
          </a:r>
        </a:p>
      </dgm:t>
    </dgm:pt>
    <dgm:pt modelId="{6CA52CFA-122C-4082-B6AC-D0CA9255642A}" type="parTrans" cxnId="{AFDBC746-2752-49DB-AF2D-9286176E815C}">
      <dgm:prSet/>
      <dgm:spPr/>
    </dgm:pt>
    <dgm:pt modelId="{A4B92FAA-46E9-4F57-8197-B0D05AB230FC}" type="sibTrans" cxnId="{AFDBC746-2752-49DB-AF2D-9286176E815C}">
      <dgm:prSet/>
      <dgm:spPr/>
    </dgm:pt>
    <dgm:pt modelId="{4B1AFA75-5717-425A-B82C-62814D9034C4}" type="pres">
      <dgm:prSet presAssocID="{96A500AF-7F18-492C-AB49-A23EEDF71DE4}" presName="vert0" presStyleCnt="0">
        <dgm:presLayoutVars>
          <dgm:dir/>
          <dgm:animOne val="branch"/>
          <dgm:animLvl val="lvl"/>
        </dgm:presLayoutVars>
      </dgm:prSet>
      <dgm:spPr/>
    </dgm:pt>
    <dgm:pt modelId="{A2436547-BCE2-4957-952D-EF304A225745}" type="pres">
      <dgm:prSet presAssocID="{843DDFC6-9180-4823-B5B3-E1DC662674F8}" presName="thickLine" presStyleLbl="alignNode1" presStyleIdx="0" presStyleCnt="3"/>
      <dgm:spPr/>
    </dgm:pt>
    <dgm:pt modelId="{88EAF8A5-A841-4508-AD7E-2AD8ABEA2E4E}" type="pres">
      <dgm:prSet presAssocID="{843DDFC6-9180-4823-B5B3-E1DC662674F8}" presName="horz1" presStyleCnt="0"/>
      <dgm:spPr/>
    </dgm:pt>
    <dgm:pt modelId="{20D849A8-6831-4E99-9E10-D03501345608}" type="pres">
      <dgm:prSet presAssocID="{843DDFC6-9180-4823-B5B3-E1DC662674F8}" presName="tx1" presStyleLbl="revTx" presStyleIdx="0" presStyleCnt="3"/>
      <dgm:spPr/>
    </dgm:pt>
    <dgm:pt modelId="{61FCA606-7EBA-419A-BB1A-7D596BCF31C4}" type="pres">
      <dgm:prSet presAssocID="{843DDFC6-9180-4823-B5B3-E1DC662674F8}" presName="vert1" presStyleCnt="0"/>
      <dgm:spPr/>
    </dgm:pt>
    <dgm:pt modelId="{74B54F39-1EA1-47F4-A759-146C9A94963B}" type="pres">
      <dgm:prSet presAssocID="{4C916EB4-8546-4BBF-954D-BF933EA263CA}" presName="thickLine" presStyleLbl="alignNode1" presStyleIdx="1" presStyleCnt="3"/>
      <dgm:spPr/>
    </dgm:pt>
    <dgm:pt modelId="{F2123A12-D822-47F5-86F9-4A0531DD646A}" type="pres">
      <dgm:prSet presAssocID="{4C916EB4-8546-4BBF-954D-BF933EA263CA}" presName="horz1" presStyleCnt="0"/>
      <dgm:spPr/>
    </dgm:pt>
    <dgm:pt modelId="{6CE83A53-2879-4DC4-98C3-F2E6810D1B1B}" type="pres">
      <dgm:prSet presAssocID="{4C916EB4-8546-4BBF-954D-BF933EA263CA}" presName="tx1" presStyleLbl="revTx" presStyleIdx="1" presStyleCnt="3" custScaleY="78592"/>
      <dgm:spPr/>
    </dgm:pt>
    <dgm:pt modelId="{2D7B7C02-5758-4B46-8F5F-962CEE15D849}" type="pres">
      <dgm:prSet presAssocID="{4C916EB4-8546-4BBF-954D-BF933EA263CA}" presName="vert1" presStyleCnt="0"/>
      <dgm:spPr/>
    </dgm:pt>
    <dgm:pt modelId="{76B4FCE8-311A-49AA-9222-566082B45AA8}" type="pres">
      <dgm:prSet presAssocID="{B960D41C-F7D3-453B-BB8D-B022DEDFA6EB}" presName="thickLine" presStyleLbl="alignNode1" presStyleIdx="2" presStyleCnt="3"/>
      <dgm:spPr/>
    </dgm:pt>
    <dgm:pt modelId="{4128E8B5-71D7-413F-A90F-CE3350D32ACE}" type="pres">
      <dgm:prSet presAssocID="{B960D41C-F7D3-453B-BB8D-B022DEDFA6EB}" presName="horz1" presStyleCnt="0"/>
      <dgm:spPr/>
    </dgm:pt>
    <dgm:pt modelId="{17276DAD-4B34-4EE1-8CFC-A8E845767A43}" type="pres">
      <dgm:prSet presAssocID="{B960D41C-F7D3-453B-BB8D-B022DEDFA6EB}" presName="tx1" presStyleLbl="revTx" presStyleIdx="2" presStyleCnt="3" custScaleY="114487"/>
      <dgm:spPr/>
    </dgm:pt>
    <dgm:pt modelId="{4CA1945B-A6D5-49DC-AF38-BBCAE7E3F45D}" type="pres">
      <dgm:prSet presAssocID="{B960D41C-F7D3-453B-BB8D-B022DEDFA6EB}" presName="vert1" presStyleCnt="0"/>
      <dgm:spPr/>
    </dgm:pt>
  </dgm:ptLst>
  <dgm:cxnLst>
    <dgm:cxn modelId="{8083082F-9D7B-42E9-A156-1CBC5CFA4F19}" srcId="{96A500AF-7F18-492C-AB49-A23EEDF71DE4}" destId="{B960D41C-F7D3-453B-BB8D-B022DEDFA6EB}" srcOrd="2" destOrd="0" parTransId="{2C09F473-6F18-4636-BD00-DDD7B005997F}" sibTransId="{0DBE06AD-F194-4677-9805-719529F9FD6E}"/>
    <dgm:cxn modelId="{8492442F-E4E0-4D32-97FE-EB10DB97AB7A}" srcId="{96A500AF-7F18-492C-AB49-A23EEDF71DE4}" destId="{4C916EB4-8546-4BBF-954D-BF933EA263CA}" srcOrd="1" destOrd="0" parTransId="{134A3969-9AC0-4AC1-8055-817ED1BD3935}" sibTransId="{0DEB84B8-DC30-472C-9BDD-8285F28AB16E}"/>
    <dgm:cxn modelId="{AAEB9062-997B-4209-B62A-EE299280F0CB}" type="presOf" srcId="{4C916EB4-8546-4BBF-954D-BF933EA263CA}" destId="{6CE83A53-2879-4DC4-98C3-F2E6810D1B1B}" srcOrd="0" destOrd="0" presId="urn:microsoft.com/office/officeart/2008/layout/LinedList"/>
    <dgm:cxn modelId="{AFDBC746-2752-49DB-AF2D-9286176E815C}" srcId="{96A500AF-7F18-492C-AB49-A23EEDF71DE4}" destId="{843DDFC6-9180-4823-B5B3-E1DC662674F8}" srcOrd="0" destOrd="0" parTransId="{6CA52CFA-122C-4082-B6AC-D0CA9255642A}" sibTransId="{A4B92FAA-46E9-4F57-8197-B0D05AB230FC}"/>
    <dgm:cxn modelId="{49394158-53D7-48E7-AF02-84F8E660F3DA}" type="presOf" srcId="{96A500AF-7F18-492C-AB49-A23EEDF71DE4}" destId="{4B1AFA75-5717-425A-B82C-62814D9034C4}" srcOrd="0" destOrd="0" presId="urn:microsoft.com/office/officeart/2008/layout/LinedList"/>
    <dgm:cxn modelId="{349D8E79-3A90-4A5B-954F-E9C06FEE2EF0}" type="presOf" srcId="{843DDFC6-9180-4823-B5B3-E1DC662674F8}" destId="{20D849A8-6831-4E99-9E10-D03501345608}" srcOrd="0" destOrd="0" presId="urn:microsoft.com/office/officeart/2008/layout/LinedList"/>
    <dgm:cxn modelId="{023B2FF7-CA48-4597-A016-C5614806A7A4}" type="presOf" srcId="{B960D41C-F7D3-453B-BB8D-B022DEDFA6EB}" destId="{17276DAD-4B34-4EE1-8CFC-A8E845767A43}" srcOrd="0" destOrd="0" presId="urn:microsoft.com/office/officeart/2008/layout/LinedList"/>
    <dgm:cxn modelId="{3B22DBFE-1A5B-4726-97A3-408E01F825B3}" type="presParOf" srcId="{4B1AFA75-5717-425A-B82C-62814D9034C4}" destId="{A2436547-BCE2-4957-952D-EF304A225745}" srcOrd="0" destOrd="0" presId="urn:microsoft.com/office/officeart/2008/layout/LinedList"/>
    <dgm:cxn modelId="{F3CC7671-E2E7-4C5D-A262-C876BBE2AA87}" type="presParOf" srcId="{4B1AFA75-5717-425A-B82C-62814D9034C4}" destId="{88EAF8A5-A841-4508-AD7E-2AD8ABEA2E4E}" srcOrd="1" destOrd="0" presId="urn:microsoft.com/office/officeart/2008/layout/LinedList"/>
    <dgm:cxn modelId="{14530566-F16B-4BD8-BE31-42B02ABC0467}" type="presParOf" srcId="{88EAF8A5-A841-4508-AD7E-2AD8ABEA2E4E}" destId="{20D849A8-6831-4E99-9E10-D03501345608}" srcOrd="0" destOrd="0" presId="urn:microsoft.com/office/officeart/2008/layout/LinedList"/>
    <dgm:cxn modelId="{A983B9FC-1234-4EB6-9C47-D98D08065590}" type="presParOf" srcId="{88EAF8A5-A841-4508-AD7E-2AD8ABEA2E4E}" destId="{61FCA606-7EBA-419A-BB1A-7D596BCF31C4}" srcOrd="1" destOrd="0" presId="urn:microsoft.com/office/officeart/2008/layout/LinedList"/>
    <dgm:cxn modelId="{AB996B56-2696-42D7-8EC5-436D714493BF}" type="presParOf" srcId="{4B1AFA75-5717-425A-B82C-62814D9034C4}" destId="{74B54F39-1EA1-47F4-A759-146C9A94963B}" srcOrd="2" destOrd="0" presId="urn:microsoft.com/office/officeart/2008/layout/LinedList"/>
    <dgm:cxn modelId="{C646EA76-635E-495E-87F7-0F6D434FB876}" type="presParOf" srcId="{4B1AFA75-5717-425A-B82C-62814D9034C4}" destId="{F2123A12-D822-47F5-86F9-4A0531DD646A}" srcOrd="3" destOrd="0" presId="urn:microsoft.com/office/officeart/2008/layout/LinedList"/>
    <dgm:cxn modelId="{512B782E-330B-4C31-B101-3F909A8DAA4E}" type="presParOf" srcId="{F2123A12-D822-47F5-86F9-4A0531DD646A}" destId="{6CE83A53-2879-4DC4-98C3-F2E6810D1B1B}" srcOrd="0" destOrd="0" presId="urn:microsoft.com/office/officeart/2008/layout/LinedList"/>
    <dgm:cxn modelId="{117249F3-D647-4864-9ED8-B177E4184812}" type="presParOf" srcId="{F2123A12-D822-47F5-86F9-4A0531DD646A}" destId="{2D7B7C02-5758-4B46-8F5F-962CEE15D849}" srcOrd="1" destOrd="0" presId="urn:microsoft.com/office/officeart/2008/layout/LinedList"/>
    <dgm:cxn modelId="{9902738F-35AB-443C-AA63-531FF4808040}" type="presParOf" srcId="{4B1AFA75-5717-425A-B82C-62814D9034C4}" destId="{76B4FCE8-311A-49AA-9222-566082B45AA8}" srcOrd="4" destOrd="0" presId="urn:microsoft.com/office/officeart/2008/layout/LinedList"/>
    <dgm:cxn modelId="{DF990202-4956-4265-9D5D-DB45D4AAB266}" type="presParOf" srcId="{4B1AFA75-5717-425A-B82C-62814D9034C4}" destId="{4128E8B5-71D7-413F-A90F-CE3350D32ACE}" srcOrd="5" destOrd="0" presId="urn:microsoft.com/office/officeart/2008/layout/LinedList"/>
    <dgm:cxn modelId="{9955380C-8D88-48E3-8981-8C8E1E6A7F5B}" type="presParOf" srcId="{4128E8B5-71D7-413F-A90F-CE3350D32ACE}" destId="{17276DAD-4B34-4EE1-8CFC-A8E845767A43}" srcOrd="0" destOrd="0" presId="urn:microsoft.com/office/officeart/2008/layout/LinedList"/>
    <dgm:cxn modelId="{BA53EE2C-C8EA-4D86-90D9-3F4A7F45F51C}" type="presParOf" srcId="{4128E8B5-71D7-413F-A90F-CE3350D32ACE}" destId="{4CA1945B-A6D5-49DC-AF38-BBCAE7E3F45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9D7EA-8F93-40A5-BD3B-4E2A528347FD}">
      <dsp:nvSpPr>
        <dsp:cNvPr id="0" name=""/>
        <dsp:cNvSpPr/>
      </dsp:nvSpPr>
      <dsp:spPr>
        <a:xfrm>
          <a:off x="0" y="0"/>
          <a:ext cx="5146516" cy="884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solidFill>
                <a:srgbClr val="001E5D"/>
              </a:solidFill>
              <a:latin typeface="Sitka Heading"/>
            </a:rPr>
            <a:t>To log in…</a:t>
          </a:r>
        </a:p>
      </dsp:txBody>
      <dsp:txXfrm>
        <a:off x="43179" y="43179"/>
        <a:ext cx="5060158" cy="798162"/>
      </dsp:txXfrm>
    </dsp:sp>
    <dsp:sp modelId="{4AA4E01B-7862-4DBA-8B0C-E359C7BA5E26}">
      <dsp:nvSpPr>
        <dsp:cNvPr id="0" name=""/>
        <dsp:cNvSpPr/>
      </dsp:nvSpPr>
      <dsp:spPr>
        <a:xfrm>
          <a:off x="0" y="906336"/>
          <a:ext cx="5146516" cy="260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402"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a:solidFill>
                <a:srgbClr val="001E5D"/>
              </a:solidFill>
              <a:latin typeface="Sitka Heading"/>
            </a:rPr>
            <a:t>you must click on the “</a:t>
          </a:r>
          <a:r>
            <a:rPr lang="en-US" sz="2800" b="1" u="sng" kern="1200">
              <a:solidFill>
                <a:srgbClr val="001E5D"/>
              </a:solidFill>
              <a:uFillTx/>
              <a:latin typeface="Sitka Heading"/>
            </a:rPr>
            <a:t>References and Reviewers</a:t>
          </a:r>
          <a:r>
            <a:rPr lang="en-US" sz="2800" kern="1200">
              <a:solidFill>
                <a:srgbClr val="001E5D"/>
              </a:solidFill>
              <a:latin typeface="Sitka Heading"/>
            </a:rPr>
            <a:t>” tab.</a:t>
          </a:r>
        </a:p>
        <a:p>
          <a:pPr marL="571500" lvl="2" indent="-285750" algn="l" defTabSz="1244600">
            <a:lnSpc>
              <a:spcPct val="90000"/>
            </a:lnSpc>
            <a:spcBef>
              <a:spcPct val="0"/>
            </a:spcBef>
            <a:spcAft>
              <a:spcPct val="20000"/>
            </a:spcAft>
            <a:buChar char="•"/>
          </a:pPr>
          <a:r>
            <a:rPr lang="en-US" sz="2800" kern="1200">
              <a:solidFill>
                <a:srgbClr val="001E5D"/>
              </a:solidFill>
              <a:latin typeface="Sitka Heading"/>
            </a:rPr>
            <a:t>The “Applicants and Administrators” tab is for students that want to apply.</a:t>
          </a:r>
        </a:p>
      </dsp:txBody>
      <dsp:txXfrm>
        <a:off x="0" y="906336"/>
        <a:ext cx="5146516" cy="2608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E844C-C0E8-4F32-9421-49A4EA49A0BE}">
      <dsp:nvSpPr>
        <dsp:cNvPr id="0" name=""/>
        <dsp:cNvSpPr/>
      </dsp:nvSpPr>
      <dsp:spPr>
        <a:xfrm>
          <a:off x="1102984" y="0"/>
          <a:ext cx="4016330" cy="1146307"/>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solidFill>
                <a:srgbClr val="001E5D"/>
              </a:solidFill>
            </a:rPr>
            <a:t>To reset your password…</a:t>
          </a:r>
          <a:endParaRPr lang="en-US" sz="1700" kern="1200">
            <a:solidFill>
              <a:srgbClr val="001E5D"/>
            </a:solidFill>
          </a:endParaRPr>
        </a:p>
        <a:p>
          <a:pPr marL="171450" lvl="1" indent="-171450" algn="l" defTabSz="755650">
            <a:lnSpc>
              <a:spcPct val="90000"/>
            </a:lnSpc>
            <a:spcBef>
              <a:spcPct val="0"/>
            </a:spcBef>
            <a:spcAft>
              <a:spcPct val="15000"/>
            </a:spcAft>
            <a:buChar char="•"/>
          </a:pPr>
          <a:r>
            <a:rPr lang="en-US" sz="1700" kern="1200">
              <a:solidFill>
                <a:srgbClr val="001E5D"/>
              </a:solidFill>
              <a:latin typeface="Calibri" panose="020F0502020204030204"/>
              <a:ea typeface="+mn-ea"/>
              <a:cs typeface="+mn-cs"/>
            </a:rPr>
            <a:t>Enter the exact email address where the committee reviewer link was sent.</a:t>
          </a:r>
        </a:p>
      </dsp:txBody>
      <dsp:txXfrm>
        <a:off x="1136558" y="33574"/>
        <a:ext cx="3949182" cy="1079159"/>
      </dsp:txXfrm>
    </dsp:sp>
    <dsp:sp modelId="{CA6727BA-D22C-46E7-B419-E2E563F7302A}">
      <dsp:nvSpPr>
        <dsp:cNvPr id="0" name=""/>
        <dsp:cNvSpPr/>
      </dsp:nvSpPr>
      <dsp:spPr>
        <a:xfrm rot="5420629">
          <a:off x="2873118" y="1198688"/>
          <a:ext cx="465457" cy="5158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951514" y="1223880"/>
        <a:ext cx="309502" cy="325820"/>
      </dsp:txXfrm>
    </dsp:sp>
    <dsp:sp modelId="{77E72BB2-464C-4829-87AF-433E10B49712}">
      <dsp:nvSpPr>
        <dsp:cNvPr id="0" name=""/>
        <dsp:cNvSpPr/>
      </dsp:nvSpPr>
      <dsp:spPr>
        <a:xfrm>
          <a:off x="1092381" y="1766906"/>
          <a:ext cx="4016330" cy="1146307"/>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rgbClr val="001E5D"/>
              </a:solidFill>
            </a:rPr>
            <a:t>2. Click on “</a:t>
          </a:r>
          <a:r>
            <a:rPr lang="en-US" sz="1700" b="1" kern="1200">
              <a:solidFill>
                <a:srgbClr val="001E5D"/>
              </a:solidFill>
            </a:rPr>
            <a:t>Forgot Password</a:t>
          </a:r>
          <a:r>
            <a:rPr lang="en-US" sz="1700" kern="1200">
              <a:solidFill>
                <a:srgbClr val="001E5D"/>
              </a:solidFill>
            </a:rPr>
            <a:t>” in the lower right corner. </a:t>
          </a:r>
        </a:p>
      </dsp:txBody>
      <dsp:txXfrm>
        <a:off x="1125955" y="1800480"/>
        <a:ext cx="3949182" cy="1079159"/>
      </dsp:txXfrm>
    </dsp:sp>
    <dsp:sp modelId="{9F287F7C-8BD6-414B-A45F-8EB39E51266D}">
      <dsp:nvSpPr>
        <dsp:cNvPr id="0" name=""/>
        <dsp:cNvSpPr/>
      </dsp:nvSpPr>
      <dsp:spPr>
        <a:xfrm rot="5378200">
          <a:off x="2908703" y="2918149"/>
          <a:ext cx="394288" cy="5158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950721" y="2978925"/>
        <a:ext cx="309502" cy="276002"/>
      </dsp:txXfrm>
    </dsp:sp>
    <dsp:sp modelId="{1DF15212-7F8E-45E1-9D8F-37541720EE68}">
      <dsp:nvSpPr>
        <dsp:cNvPr id="0" name=""/>
        <dsp:cNvSpPr/>
      </dsp:nvSpPr>
      <dsp:spPr>
        <a:xfrm>
          <a:off x="1102984" y="3438922"/>
          <a:ext cx="4016330" cy="1146307"/>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rgbClr val="001E5D"/>
              </a:solidFill>
            </a:rPr>
            <a:t>3. Confirm your email by sending a confirmation code and follow the password reset instructions as referenced on the ‘creating your login credentials’ slide.</a:t>
          </a:r>
        </a:p>
      </dsp:txBody>
      <dsp:txXfrm>
        <a:off x="1136558" y="3472496"/>
        <a:ext cx="3949182" cy="10791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36547-BCE2-4957-952D-EF304A225745}">
      <dsp:nvSpPr>
        <dsp:cNvPr id="0" name=""/>
        <dsp:cNvSpPr/>
      </dsp:nvSpPr>
      <dsp:spPr>
        <a:xfrm>
          <a:off x="0" y="2453"/>
          <a:ext cx="42344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D849A8-6831-4E99-9E10-D03501345608}">
      <dsp:nvSpPr>
        <dsp:cNvPr id="0" name=""/>
        <dsp:cNvSpPr/>
      </dsp:nvSpPr>
      <dsp:spPr>
        <a:xfrm>
          <a:off x="0" y="2453"/>
          <a:ext cx="4234484" cy="1483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rtl="0">
            <a:lnSpc>
              <a:spcPct val="90000"/>
            </a:lnSpc>
            <a:spcBef>
              <a:spcPct val="0"/>
            </a:spcBef>
            <a:spcAft>
              <a:spcPct val="35000"/>
            </a:spcAft>
            <a:buNone/>
          </a:pPr>
          <a:r>
            <a:rPr lang="en-US" sz="2600" kern="1200">
              <a:solidFill>
                <a:srgbClr val="001E5D"/>
              </a:solidFill>
              <a:latin typeface="Sitka Heading"/>
            </a:rPr>
            <a:t>The “Review” tab is where you score the applications. </a:t>
          </a:r>
        </a:p>
      </dsp:txBody>
      <dsp:txXfrm>
        <a:off x="0" y="2453"/>
        <a:ext cx="4234484" cy="1483437"/>
      </dsp:txXfrm>
    </dsp:sp>
    <dsp:sp modelId="{74B54F39-1EA1-47F4-A759-146C9A94963B}">
      <dsp:nvSpPr>
        <dsp:cNvPr id="0" name=""/>
        <dsp:cNvSpPr/>
      </dsp:nvSpPr>
      <dsp:spPr>
        <a:xfrm>
          <a:off x="0" y="1485890"/>
          <a:ext cx="42344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E83A53-2879-4DC4-98C3-F2E6810D1B1B}">
      <dsp:nvSpPr>
        <dsp:cNvPr id="0" name=""/>
        <dsp:cNvSpPr/>
      </dsp:nvSpPr>
      <dsp:spPr>
        <a:xfrm>
          <a:off x="0" y="1485890"/>
          <a:ext cx="4234484" cy="1165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rtl="0">
            <a:lnSpc>
              <a:spcPct val="90000"/>
            </a:lnSpc>
            <a:spcBef>
              <a:spcPct val="0"/>
            </a:spcBef>
            <a:spcAft>
              <a:spcPct val="35000"/>
            </a:spcAft>
            <a:buNone/>
          </a:pPr>
          <a:r>
            <a:rPr lang="en-US" sz="2600" kern="1200">
              <a:solidFill>
                <a:srgbClr val="001E5D"/>
              </a:solidFill>
              <a:latin typeface="Sitka Heading"/>
            </a:rPr>
            <a:t>To view the application, click the “Application” tab.</a:t>
          </a:r>
        </a:p>
      </dsp:txBody>
      <dsp:txXfrm>
        <a:off x="0" y="1485890"/>
        <a:ext cx="4234484" cy="1165863"/>
      </dsp:txXfrm>
    </dsp:sp>
    <dsp:sp modelId="{76B4FCE8-311A-49AA-9222-566082B45AA8}">
      <dsp:nvSpPr>
        <dsp:cNvPr id="0" name=""/>
        <dsp:cNvSpPr/>
      </dsp:nvSpPr>
      <dsp:spPr>
        <a:xfrm>
          <a:off x="0" y="2651753"/>
          <a:ext cx="42344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276DAD-4B34-4EE1-8CFC-A8E845767A43}">
      <dsp:nvSpPr>
        <dsp:cNvPr id="0" name=""/>
        <dsp:cNvSpPr/>
      </dsp:nvSpPr>
      <dsp:spPr>
        <a:xfrm>
          <a:off x="0" y="2651753"/>
          <a:ext cx="4230348" cy="1698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rtl="0">
            <a:lnSpc>
              <a:spcPct val="90000"/>
            </a:lnSpc>
            <a:spcBef>
              <a:spcPct val="0"/>
            </a:spcBef>
            <a:spcAft>
              <a:spcPct val="35000"/>
            </a:spcAft>
            <a:buNone/>
          </a:pPr>
          <a:r>
            <a:rPr lang="en-US" sz="2600" kern="1200">
              <a:solidFill>
                <a:srgbClr val="001E5D"/>
              </a:solidFill>
              <a:latin typeface="Sitka Heading"/>
            </a:rPr>
            <a:t>Use the “Side-by-Side” tab to view the student’s application and the review tab at the same time.</a:t>
          </a:r>
        </a:p>
      </dsp:txBody>
      <dsp:txXfrm>
        <a:off x="0" y="2651753"/>
        <a:ext cx="4230348" cy="169834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0E818A-3054-FE4A-8230-FF078DD82D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ea typeface="MS PGothic" charset="-128"/>
              </a:defRPr>
            </a:lvl1pPr>
          </a:lstStyle>
          <a:p>
            <a:pPr>
              <a:defRPr/>
            </a:pPr>
            <a:endParaRPr lang="en-US"/>
          </a:p>
        </p:txBody>
      </p:sp>
      <p:sp>
        <p:nvSpPr>
          <p:cNvPr id="3" name="Date Placeholder 2">
            <a:extLst>
              <a:ext uri="{FF2B5EF4-FFF2-40B4-BE49-F238E27FC236}">
                <a16:creationId xmlns:a16="http://schemas.microsoft.com/office/drawing/2014/main" id="{E88D7115-A7F7-7D4A-841B-B3CEE1FE94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Arial" charset="0"/>
                <a:ea typeface="MS PGothic" charset="-128"/>
              </a:defRPr>
            </a:lvl1pPr>
          </a:lstStyle>
          <a:p>
            <a:pPr>
              <a:defRPr/>
            </a:pPr>
            <a:fld id="{6934AF1C-26AE-4207-A119-7B35C909D261}" type="datetimeFigureOut">
              <a:rPr lang="en-US"/>
              <a:pPr>
                <a:defRPr/>
              </a:pPr>
              <a:t>4/21/2026</a:t>
            </a:fld>
            <a:endParaRPr lang="en-US"/>
          </a:p>
        </p:txBody>
      </p:sp>
      <p:sp>
        <p:nvSpPr>
          <p:cNvPr id="4" name="Footer Placeholder 3">
            <a:extLst>
              <a:ext uri="{FF2B5EF4-FFF2-40B4-BE49-F238E27FC236}">
                <a16:creationId xmlns:a16="http://schemas.microsoft.com/office/drawing/2014/main" id="{9D86DFFC-E574-DB4A-B02B-C447697014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Arial" charset="0"/>
                <a:ea typeface="MS PGothic" charset="-128"/>
              </a:defRPr>
            </a:lvl1pPr>
          </a:lstStyle>
          <a:p>
            <a:pPr>
              <a:defRPr/>
            </a:pPr>
            <a:endParaRPr lang="en-US"/>
          </a:p>
        </p:txBody>
      </p:sp>
      <p:sp>
        <p:nvSpPr>
          <p:cNvPr id="5" name="Slide Number Placeholder 4">
            <a:extLst>
              <a:ext uri="{FF2B5EF4-FFF2-40B4-BE49-F238E27FC236}">
                <a16:creationId xmlns:a16="http://schemas.microsoft.com/office/drawing/2014/main" id="{7619487F-DDAE-2544-9787-DEB8B85AF5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Arial" charset="0"/>
                <a:ea typeface="MS PGothic" charset="-128"/>
              </a:defRPr>
            </a:lvl1pPr>
          </a:lstStyle>
          <a:p>
            <a:pPr>
              <a:defRPr/>
            </a:pPr>
            <a:fld id="{BF079433-D751-49FE-934C-2BA1E93F2D39}"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13T20:22:09.3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E7F9FC-5D05-5046-9006-C640C49A9565}"/>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3" name="Date Placeholder 2">
            <a:extLst>
              <a:ext uri="{FF2B5EF4-FFF2-40B4-BE49-F238E27FC236}">
                <a16:creationId xmlns:a16="http://schemas.microsoft.com/office/drawing/2014/main" id="{10171D9A-D20B-074E-9030-FF943FBC9014}"/>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ea typeface="MS PGothic" panose="020B0600070205080204" pitchFamily="34" charset="-128"/>
              </a:defRPr>
            </a:lvl1pPr>
          </a:lstStyle>
          <a:p>
            <a:pPr>
              <a:defRPr/>
            </a:pPr>
            <a:fld id="{0CB993D2-10B5-4F1E-8124-0D3321B7E790}" type="datetimeFigureOut">
              <a:rPr lang="en-US" altLang="en-US"/>
              <a:pPr>
                <a:defRPr/>
              </a:pPr>
              <a:t>4/21/2026</a:t>
            </a:fld>
            <a:endParaRPr lang="en-US" altLang="en-US"/>
          </a:p>
        </p:txBody>
      </p:sp>
      <p:sp>
        <p:nvSpPr>
          <p:cNvPr id="4" name="Slide Image Placeholder 3">
            <a:extLst>
              <a:ext uri="{FF2B5EF4-FFF2-40B4-BE49-F238E27FC236}">
                <a16:creationId xmlns:a16="http://schemas.microsoft.com/office/drawing/2014/main" id="{9BAD72FB-4128-FF4A-85B8-B5BFF2A9F591}"/>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06DD453-78A0-CD49-866E-8A59E3F6042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9BE0D24-9372-4744-87F4-B18297806E9F}"/>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7" name="Slide Number Placeholder 6">
            <a:extLst>
              <a:ext uri="{FF2B5EF4-FFF2-40B4-BE49-F238E27FC236}">
                <a16:creationId xmlns:a16="http://schemas.microsoft.com/office/drawing/2014/main" id="{0DD37CBC-483B-F040-AB48-337BC88FC03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ea typeface="MS PGothic" panose="020B0600070205080204" pitchFamily="34" charset="-128"/>
              </a:defRPr>
            </a:lvl1pPr>
          </a:lstStyle>
          <a:p>
            <a:pPr>
              <a:defRPr/>
            </a:pPr>
            <a:fld id="{C670165F-EE3B-48B2-83BD-E5409F23865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6B65DD17-A17D-45B6-86EC-8D3583A1A0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F1C4CA67-EB25-4B75-8E9D-22809EC723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742950" marR="0" lvl="1" indent="-285750" fontAlgn="ctr">
              <a:lnSpc>
                <a:spcPct val="107000"/>
              </a:lnSpc>
              <a:spcBef>
                <a:spcPts val="0"/>
              </a:spcBef>
              <a:spcAft>
                <a:spcPts val="0"/>
              </a:spcAft>
              <a:buSzPts val="1000"/>
              <a:buFont typeface="Courier New" panose="02070309020205020404" pitchFamily="49" charset="0"/>
              <a:buChar char="o"/>
              <a:tabLst>
                <a:tab pos="914400" algn="l"/>
              </a:tabLst>
            </a:pP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5124" name="Slide Number Placeholder 3">
            <a:extLst>
              <a:ext uri="{FF2B5EF4-FFF2-40B4-BE49-F238E27FC236}">
                <a16:creationId xmlns:a16="http://schemas.microsoft.com/office/drawing/2014/main" id="{A5B69ADC-C87F-4CC0-B9E7-57CC137B9D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0BC7179-5B1D-4B2B-9E41-D4DE24923537}" type="slidenum">
              <a:rPr lang="en-US" altLang="en-US" sz="1200" smtClean="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6A7CF418-43B2-EB4A-BC80-99CC6F5999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4CF0A41C-F24C-7148-A78A-8A128F0515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5" name="Slide Number Placeholder 3">
            <a:extLst>
              <a:ext uri="{FF2B5EF4-FFF2-40B4-BE49-F238E27FC236}">
                <a16:creationId xmlns:a16="http://schemas.microsoft.com/office/drawing/2014/main" id="{EB9A63F4-2E90-7943-BC78-3D9D51F53B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22161EA-0439-3845-97F1-94CFE731BC60}" type="slidenum">
              <a:rPr lang="en-US" altLang="en-US" sz="1200" smtClean="0"/>
              <a:pPr/>
              <a:t>11</a:t>
            </a:fld>
            <a:endParaRPr lang="en-US" altLang="en-US" sz="1200"/>
          </a:p>
        </p:txBody>
      </p:sp>
    </p:spTree>
    <p:extLst>
      <p:ext uri="{BB962C8B-B14F-4D97-AF65-F5344CB8AC3E}">
        <p14:creationId xmlns:p14="http://schemas.microsoft.com/office/powerpoint/2010/main" val="1195735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6A7CF418-43B2-EB4A-BC80-99CC6F5999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4CF0A41C-F24C-7148-A78A-8A128F0515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5" name="Slide Number Placeholder 3">
            <a:extLst>
              <a:ext uri="{FF2B5EF4-FFF2-40B4-BE49-F238E27FC236}">
                <a16:creationId xmlns:a16="http://schemas.microsoft.com/office/drawing/2014/main" id="{EB9A63F4-2E90-7943-BC78-3D9D51F53B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22161EA-0439-3845-97F1-94CFE731BC60}" type="slidenum">
              <a:rPr lang="en-US" altLang="en-US" sz="1200" smtClean="0"/>
              <a:pPr/>
              <a:t>12</a:t>
            </a:fld>
            <a:endParaRPr lang="en-US" altLang="en-US" sz="1200"/>
          </a:p>
        </p:txBody>
      </p:sp>
    </p:spTree>
    <p:extLst>
      <p:ext uri="{BB962C8B-B14F-4D97-AF65-F5344CB8AC3E}">
        <p14:creationId xmlns:p14="http://schemas.microsoft.com/office/powerpoint/2010/main" val="1660200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6A7CF418-43B2-EB4A-BC80-99CC6F5999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4CF0A41C-F24C-7148-A78A-8A128F0515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5" name="Slide Number Placeholder 3">
            <a:extLst>
              <a:ext uri="{FF2B5EF4-FFF2-40B4-BE49-F238E27FC236}">
                <a16:creationId xmlns:a16="http://schemas.microsoft.com/office/drawing/2014/main" id="{EB9A63F4-2E90-7943-BC78-3D9D51F53B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22161EA-0439-3845-97F1-94CFE731BC60}" type="slidenum">
              <a:rPr lang="en-US" altLang="en-US" sz="1200" smtClean="0"/>
              <a:pPr/>
              <a:t>13</a:t>
            </a:fld>
            <a:endParaRPr lang="en-US" altLang="en-US" sz="1200"/>
          </a:p>
        </p:txBody>
      </p:sp>
    </p:spTree>
    <p:extLst>
      <p:ext uri="{BB962C8B-B14F-4D97-AF65-F5344CB8AC3E}">
        <p14:creationId xmlns:p14="http://schemas.microsoft.com/office/powerpoint/2010/main" val="3633627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670165F-EE3B-48B2-83BD-E5409F23865E}" type="slidenum">
              <a:rPr lang="en-US" altLang="en-US" smtClean="0"/>
              <a:pPr>
                <a:defRPr/>
              </a:pPr>
              <a:t>16</a:t>
            </a:fld>
            <a:endParaRPr lang="en-US" altLang="en-US"/>
          </a:p>
        </p:txBody>
      </p:sp>
    </p:spTree>
    <p:extLst>
      <p:ext uri="{BB962C8B-B14F-4D97-AF65-F5344CB8AC3E}">
        <p14:creationId xmlns:p14="http://schemas.microsoft.com/office/powerpoint/2010/main" val="379416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670165F-EE3B-48B2-83BD-E5409F23865E}" type="slidenum">
              <a:rPr lang="en-US" altLang="en-US" smtClean="0"/>
              <a:pPr>
                <a:defRPr/>
              </a:pPr>
              <a:t>17</a:t>
            </a:fld>
            <a:endParaRPr lang="en-US" altLang="en-US"/>
          </a:p>
        </p:txBody>
      </p:sp>
    </p:spTree>
    <p:extLst>
      <p:ext uri="{BB962C8B-B14F-4D97-AF65-F5344CB8AC3E}">
        <p14:creationId xmlns:p14="http://schemas.microsoft.com/office/powerpoint/2010/main" val="2772271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CF983-40DE-0B01-D440-C94B8DBBB2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CFD07D-51F2-7D78-C801-04F98638CE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FF3595-4FFD-36F8-5B99-9EFAB0D4F70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299C45-BA09-B8C5-D9C2-D8390158FD85}"/>
              </a:ext>
            </a:extLst>
          </p:cNvPr>
          <p:cNvSpPr>
            <a:spLocks noGrp="1"/>
          </p:cNvSpPr>
          <p:nvPr>
            <p:ph type="sldNum" sz="quarter" idx="5"/>
          </p:nvPr>
        </p:nvSpPr>
        <p:spPr/>
        <p:txBody>
          <a:bodyPr/>
          <a:lstStyle/>
          <a:p>
            <a:pPr>
              <a:defRPr/>
            </a:pPr>
            <a:fld id="{C670165F-EE3B-48B2-83BD-E5409F23865E}" type="slidenum">
              <a:rPr lang="en-US" altLang="en-US" smtClean="0"/>
              <a:pPr>
                <a:defRPr/>
              </a:pPr>
              <a:t>18</a:t>
            </a:fld>
            <a:endParaRPr lang="en-US" altLang="en-US"/>
          </a:p>
        </p:txBody>
      </p:sp>
    </p:spTree>
    <p:extLst>
      <p:ext uri="{BB962C8B-B14F-4D97-AF65-F5344CB8AC3E}">
        <p14:creationId xmlns:p14="http://schemas.microsoft.com/office/powerpoint/2010/main" val="2929783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670165F-EE3B-48B2-83BD-E5409F23865E}" type="slidenum">
              <a:rPr lang="en-US" altLang="en-US" smtClean="0"/>
              <a:pPr>
                <a:defRPr/>
              </a:pPr>
              <a:t>19</a:t>
            </a:fld>
            <a:endParaRPr lang="en-US" altLang="en-US"/>
          </a:p>
        </p:txBody>
      </p:sp>
    </p:spTree>
    <p:extLst>
      <p:ext uri="{BB962C8B-B14F-4D97-AF65-F5344CB8AC3E}">
        <p14:creationId xmlns:p14="http://schemas.microsoft.com/office/powerpoint/2010/main" val="1249342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E10E3-13A6-0ED4-45AD-A879CE02C8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E9AC57-C195-37DA-64DA-A649CFC2F2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0CD06A-DE63-543B-426B-388A602FF78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F342DD4-E871-E65A-9ABC-7088F99D4D19}"/>
              </a:ext>
            </a:extLst>
          </p:cNvPr>
          <p:cNvSpPr>
            <a:spLocks noGrp="1"/>
          </p:cNvSpPr>
          <p:nvPr>
            <p:ph type="sldNum" sz="quarter" idx="5"/>
          </p:nvPr>
        </p:nvSpPr>
        <p:spPr/>
        <p:txBody>
          <a:bodyPr/>
          <a:lstStyle/>
          <a:p>
            <a:pPr>
              <a:defRPr/>
            </a:pPr>
            <a:fld id="{C670165F-EE3B-48B2-83BD-E5409F23865E}" type="slidenum">
              <a:rPr lang="en-US" altLang="en-US" smtClean="0"/>
              <a:pPr>
                <a:defRPr/>
              </a:pPr>
              <a:t>20</a:t>
            </a:fld>
            <a:endParaRPr lang="en-US" altLang="en-US"/>
          </a:p>
        </p:txBody>
      </p:sp>
    </p:spTree>
    <p:extLst>
      <p:ext uri="{BB962C8B-B14F-4D97-AF65-F5344CB8AC3E}">
        <p14:creationId xmlns:p14="http://schemas.microsoft.com/office/powerpoint/2010/main" val="3927994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533FA-4790-6850-95EA-853DD6574B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FB0DED-49F2-C673-62C9-FD8B07F770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B40E43-680A-A314-9BCC-B197397C23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F2FFC5-66D3-5D7C-89F1-DB072C4E4E9F}"/>
              </a:ext>
            </a:extLst>
          </p:cNvPr>
          <p:cNvSpPr>
            <a:spLocks noGrp="1"/>
          </p:cNvSpPr>
          <p:nvPr>
            <p:ph type="sldNum" sz="quarter" idx="5"/>
          </p:nvPr>
        </p:nvSpPr>
        <p:spPr/>
        <p:txBody>
          <a:bodyPr/>
          <a:lstStyle/>
          <a:p>
            <a:pPr>
              <a:defRPr/>
            </a:pPr>
            <a:fld id="{C670165F-EE3B-48B2-83BD-E5409F23865E}" type="slidenum">
              <a:rPr lang="en-US" altLang="en-US" smtClean="0"/>
              <a:pPr>
                <a:defRPr/>
              </a:pPr>
              <a:t>21</a:t>
            </a:fld>
            <a:endParaRPr lang="en-US" altLang="en-US"/>
          </a:p>
        </p:txBody>
      </p:sp>
    </p:spTree>
    <p:extLst>
      <p:ext uri="{BB962C8B-B14F-4D97-AF65-F5344CB8AC3E}">
        <p14:creationId xmlns:p14="http://schemas.microsoft.com/office/powerpoint/2010/main" val="775844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670165F-EE3B-48B2-83BD-E5409F23865E}" type="slidenum">
              <a:rPr lang="en-US" altLang="en-US" smtClean="0"/>
              <a:pPr>
                <a:defRPr/>
              </a:pPr>
              <a:t>23</a:t>
            </a:fld>
            <a:endParaRPr lang="en-US" altLang="en-US"/>
          </a:p>
        </p:txBody>
      </p:sp>
    </p:spTree>
    <p:extLst>
      <p:ext uri="{BB962C8B-B14F-4D97-AF65-F5344CB8AC3E}">
        <p14:creationId xmlns:p14="http://schemas.microsoft.com/office/powerpoint/2010/main" val="4212375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6A7CF418-43B2-EB4A-BC80-99CC6F5999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4CF0A41C-F24C-7148-A78A-8A128F0515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5" name="Slide Number Placeholder 3">
            <a:extLst>
              <a:ext uri="{FF2B5EF4-FFF2-40B4-BE49-F238E27FC236}">
                <a16:creationId xmlns:a16="http://schemas.microsoft.com/office/drawing/2014/main" id="{EB9A63F4-2E90-7943-BC78-3D9D51F53B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22161EA-0439-3845-97F1-94CFE731BC60}" type="slidenum">
              <a:rPr lang="en-US" altLang="en-US" sz="1200" smtClean="0"/>
              <a:pPr/>
              <a:t>3</a:t>
            </a:fld>
            <a:endParaRPr lang="en-US" altLang="en-US" sz="1200"/>
          </a:p>
        </p:txBody>
      </p:sp>
    </p:spTree>
    <p:extLst>
      <p:ext uri="{BB962C8B-B14F-4D97-AF65-F5344CB8AC3E}">
        <p14:creationId xmlns:p14="http://schemas.microsoft.com/office/powerpoint/2010/main" val="2569546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670165F-EE3B-48B2-83BD-E5409F23865E}" type="slidenum">
              <a:rPr lang="en-US" altLang="en-US" smtClean="0"/>
              <a:pPr>
                <a:defRPr/>
              </a:pPr>
              <a:t>26</a:t>
            </a:fld>
            <a:endParaRPr lang="en-US" altLang="en-US"/>
          </a:p>
        </p:txBody>
      </p:sp>
    </p:spTree>
    <p:extLst>
      <p:ext uri="{BB962C8B-B14F-4D97-AF65-F5344CB8AC3E}">
        <p14:creationId xmlns:p14="http://schemas.microsoft.com/office/powerpoint/2010/main" val="789513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6A7CF418-43B2-EB4A-BC80-99CC6F5999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4CF0A41C-F24C-7148-A78A-8A128F0515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5" name="Slide Number Placeholder 3">
            <a:extLst>
              <a:ext uri="{FF2B5EF4-FFF2-40B4-BE49-F238E27FC236}">
                <a16:creationId xmlns:a16="http://schemas.microsoft.com/office/drawing/2014/main" id="{EB9A63F4-2E90-7943-BC78-3D9D51F53B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22161EA-0439-3845-97F1-94CFE731BC60}" type="slidenum">
              <a:rPr lang="en-US" altLang="en-US" sz="1200" smtClean="0"/>
              <a:pPr/>
              <a:t>4</a:t>
            </a:fld>
            <a:endParaRPr lang="en-US" altLang="en-US" sz="1200"/>
          </a:p>
        </p:txBody>
      </p:sp>
    </p:spTree>
    <p:extLst>
      <p:ext uri="{BB962C8B-B14F-4D97-AF65-F5344CB8AC3E}">
        <p14:creationId xmlns:p14="http://schemas.microsoft.com/office/powerpoint/2010/main" val="2569546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2415D035-2D02-4A6E-B2A3-41BCC4A8102D}" type="slidenum">
              <a:rPr lang="en-US" smtClean="0"/>
              <a:pPr/>
              <a:t>5</a:t>
            </a:fld>
            <a:endParaRPr lang="en-US"/>
          </a:p>
        </p:txBody>
      </p:sp>
    </p:spTree>
    <p:extLst>
      <p:ext uri="{BB962C8B-B14F-4D97-AF65-F5344CB8AC3E}">
        <p14:creationId xmlns:p14="http://schemas.microsoft.com/office/powerpoint/2010/main" val="2550462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None/>
            </a:pPr>
            <a:endParaRPr lang="en-US" altLang="en-US">
              <a:latin typeface="Century Gothic" panose="020B0502020202020204" pitchFamily="34" charset="0"/>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7A13D25-CB72-4043-85E4-236725A32430}" type="slidenum">
              <a:rPr lang="en-US" altLang="en-US" sz="1200" smtClean="0"/>
              <a:pPr/>
              <a:t>6</a:t>
            </a:fld>
            <a:endParaRPr lang="en-US" altLang="en-US" sz="1200"/>
          </a:p>
        </p:txBody>
      </p:sp>
    </p:spTree>
    <p:extLst>
      <p:ext uri="{BB962C8B-B14F-4D97-AF65-F5344CB8AC3E}">
        <p14:creationId xmlns:p14="http://schemas.microsoft.com/office/powerpoint/2010/main" val="626326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15D035-2D02-4A6E-B2A3-41BCC4A8102D}" type="slidenum">
              <a:rPr lang="en-US" smtClean="0"/>
              <a:pPr/>
              <a:t>7</a:t>
            </a:fld>
            <a:endParaRPr lang="en-US"/>
          </a:p>
        </p:txBody>
      </p:sp>
    </p:spTree>
    <p:extLst>
      <p:ext uri="{BB962C8B-B14F-4D97-AF65-F5344CB8AC3E}">
        <p14:creationId xmlns:p14="http://schemas.microsoft.com/office/powerpoint/2010/main" val="3574289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6A7CF418-43B2-EB4A-BC80-99CC6F5999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4CF0A41C-F24C-7148-A78A-8A128F0515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5" name="Slide Number Placeholder 3">
            <a:extLst>
              <a:ext uri="{FF2B5EF4-FFF2-40B4-BE49-F238E27FC236}">
                <a16:creationId xmlns:a16="http://schemas.microsoft.com/office/drawing/2014/main" id="{EB9A63F4-2E90-7943-BC78-3D9D51F53B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22161EA-0439-3845-97F1-94CFE731BC60}" type="slidenum">
              <a:rPr lang="en-US" altLang="en-US" sz="1200" smtClean="0"/>
              <a:pPr/>
              <a:t>8</a:t>
            </a:fld>
            <a:endParaRPr lang="en-US" altLang="en-US" sz="1200"/>
          </a:p>
        </p:txBody>
      </p:sp>
    </p:spTree>
    <p:extLst>
      <p:ext uri="{BB962C8B-B14F-4D97-AF65-F5344CB8AC3E}">
        <p14:creationId xmlns:p14="http://schemas.microsoft.com/office/powerpoint/2010/main" val="1186237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6A7CF418-43B2-EB4A-BC80-99CC6F5999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4CF0A41C-F24C-7148-A78A-8A128F0515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5" name="Slide Number Placeholder 3">
            <a:extLst>
              <a:ext uri="{FF2B5EF4-FFF2-40B4-BE49-F238E27FC236}">
                <a16:creationId xmlns:a16="http://schemas.microsoft.com/office/drawing/2014/main" id="{EB9A63F4-2E90-7943-BC78-3D9D51F53B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22161EA-0439-3845-97F1-94CFE731BC60}" type="slidenum">
              <a:rPr lang="en-US" altLang="en-US" sz="1200" smtClean="0"/>
              <a:pPr/>
              <a:t>9</a:t>
            </a:fld>
            <a:endParaRPr lang="en-US" altLang="en-US" sz="1200"/>
          </a:p>
        </p:txBody>
      </p:sp>
    </p:spTree>
    <p:extLst>
      <p:ext uri="{BB962C8B-B14F-4D97-AF65-F5344CB8AC3E}">
        <p14:creationId xmlns:p14="http://schemas.microsoft.com/office/powerpoint/2010/main" val="3407517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6A7CF418-43B2-EB4A-BC80-99CC6F5999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4CF0A41C-F24C-7148-A78A-8A128F0515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5" name="Slide Number Placeholder 3">
            <a:extLst>
              <a:ext uri="{FF2B5EF4-FFF2-40B4-BE49-F238E27FC236}">
                <a16:creationId xmlns:a16="http://schemas.microsoft.com/office/drawing/2014/main" id="{EB9A63F4-2E90-7943-BC78-3D9D51F53B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51940" indent="-289208">
              <a:defRPr sz="2400">
                <a:solidFill>
                  <a:schemeClr val="tx1"/>
                </a:solidFill>
                <a:latin typeface="Arial" panose="020B0604020202020204" pitchFamily="34" charset="0"/>
                <a:ea typeface="MS PGothic" panose="020B0600070205080204" pitchFamily="34" charset="-128"/>
              </a:defRPr>
            </a:lvl2pPr>
            <a:lvl3pPr marL="1156830" indent="-231366">
              <a:defRPr sz="2400">
                <a:solidFill>
                  <a:schemeClr val="tx1"/>
                </a:solidFill>
                <a:latin typeface="Arial" panose="020B0604020202020204" pitchFamily="34" charset="0"/>
                <a:ea typeface="MS PGothic" panose="020B0600070205080204" pitchFamily="34" charset="-128"/>
              </a:defRPr>
            </a:lvl3pPr>
            <a:lvl4pPr marL="1619562" indent="-231366">
              <a:defRPr sz="2400">
                <a:solidFill>
                  <a:schemeClr val="tx1"/>
                </a:solidFill>
                <a:latin typeface="Arial" panose="020B0604020202020204" pitchFamily="34" charset="0"/>
                <a:ea typeface="MS PGothic" panose="020B0600070205080204" pitchFamily="34" charset="-128"/>
              </a:defRPr>
            </a:lvl4pPr>
            <a:lvl5pPr marL="2082295" indent="-231366">
              <a:defRPr sz="2400">
                <a:solidFill>
                  <a:schemeClr val="tx1"/>
                </a:solidFill>
                <a:latin typeface="Arial" panose="020B0604020202020204" pitchFamily="34" charset="0"/>
                <a:ea typeface="MS PGothic" panose="020B0600070205080204" pitchFamily="34" charset="-128"/>
              </a:defRPr>
            </a:lvl5pPr>
            <a:lvl6pPr marL="2545027" indent="-231366"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07759" indent="-231366"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70491" indent="-231366"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33223" indent="-231366"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22161EA-0439-3845-97F1-94CFE731BC60}" type="slidenum">
              <a:rPr lang="en-US" altLang="en-US" sz="1200"/>
              <a:pPr/>
              <a:t>10</a:t>
            </a:fld>
            <a:endParaRPr lang="en-US" altLang="en-US" sz="1200"/>
          </a:p>
        </p:txBody>
      </p:sp>
    </p:spTree>
    <p:extLst>
      <p:ext uri="{BB962C8B-B14F-4D97-AF65-F5344CB8AC3E}">
        <p14:creationId xmlns:p14="http://schemas.microsoft.com/office/powerpoint/2010/main" val="1383733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1B2F03-BD2A-4DBF-A1B6-E06D94C3517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11B4FB9-B8D5-4B1D-B3F3-5B7417BFD2E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C7B7BFA-5080-4FC0-A93E-961BB2DC8350}"/>
              </a:ext>
            </a:extLst>
          </p:cNvPr>
          <p:cNvSpPr>
            <a:spLocks noGrp="1"/>
          </p:cNvSpPr>
          <p:nvPr>
            <p:ph type="sldNum" sz="quarter" idx="12"/>
          </p:nvPr>
        </p:nvSpPr>
        <p:spPr/>
        <p:txBody>
          <a:bodyPr/>
          <a:lstStyle>
            <a:lvl1pPr>
              <a:defRPr/>
            </a:lvl1pPr>
          </a:lstStyle>
          <a:p>
            <a:pPr>
              <a:defRPr/>
            </a:pPr>
            <a:fld id="{42C045B5-8E4F-4ED3-BC0A-CD008C4014D4}" type="slidenum">
              <a:rPr lang="en-US" altLang="en-US"/>
              <a:pPr>
                <a:defRPr/>
              </a:pPr>
              <a:t>‹#›</a:t>
            </a:fld>
            <a:endParaRPr lang="en-US" altLang="en-US"/>
          </a:p>
        </p:txBody>
      </p:sp>
    </p:spTree>
    <p:extLst>
      <p:ext uri="{BB962C8B-B14F-4D97-AF65-F5344CB8AC3E}">
        <p14:creationId xmlns:p14="http://schemas.microsoft.com/office/powerpoint/2010/main" val="491332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BE791F-FDF5-4FFD-9AB3-774CB9A3058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681D168-9042-4563-A000-E3EB1D7C221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99205CF-6C77-4563-B8C5-630DBF2D4CE9}"/>
              </a:ext>
            </a:extLst>
          </p:cNvPr>
          <p:cNvSpPr>
            <a:spLocks noGrp="1"/>
          </p:cNvSpPr>
          <p:nvPr>
            <p:ph type="sldNum" sz="quarter" idx="12"/>
          </p:nvPr>
        </p:nvSpPr>
        <p:spPr/>
        <p:txBody>
          <a:bodyPr/>
          <a:lstStyle>
            <a:lvl1pPr>
              <a:defRPr/>
            </a:lvl1pPr>
          </a:lstStyle>
          <a:p>
            <a:pPr>
              <a:defRPr/>
            </a:pPr>
            <a:fld id="{05CE224C-F933-4CB9-B0C3-A9CE12F1065F}" type="slidenum">
              <a:rPr lang="en-US" altLang="en-US"/>
              <a:pPr>
                <a:defRPr/>
              </a:pPr>
              <a:t>‹#›</a:t>
            </a:fld>
            <a:endParaRPr lang="en-US" altLang="en-US"/>
          </a:p>
        </p:txBody>
      </p:sp>
    </p:spTree>
    <p:extLst>
      <p:ext uri="{BB962C8B-B14F-4D97-AF65-F5344CB8AC3E}">
        <p14:creationId xmlns:p14="http://schemas.microsoft.com/office/powerpoint/2010/main" val="512775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7FFE1-F964-4E85-B9E4-FF16D643505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1A72CC3-AA65-4468-988B-9E36144010C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7632514-E15D-4731-BFF3-ACEB3AF87D72}"/>
              </a:ext>
            </a:extLst>
          </p:cNvPr>
          <p:cNvSpPr>
            <a:spLocks noGrp="1"/>
          </p:cNvSpPr>
          <p:nvPr>
            <p:ph type="sldNum" sz="quarter" idx="12"/>
          </p:nvPr>
        </p:nvSpPr>
        <p:spPr/>
        <p:txBody>
          <a:bodyPr/>
          <a:lstStyle>
            <a:lvl1pPr>
              <a:defRPr/>
            </a:lvl1pPr>
          </a:lstStyle>
          <a:p>
            <a:pPr>
              <a:defRPr/>
            </a:pPr>
            <a:fld id="{0AF89A46-1CCE-49B6-ADAC-52D50EA11CBA}" type="slidenum">
              <a:rPr lang="en-US" altLang="en-US"/>
              <a:pPr>
                <a:defRPr/>
              </a:pPr>
              <a:t>‹#›</a:t>
            </a:fld>
            <a:endParaRPr lang="en-US" altLang="en-US"/>
          </a:p>
        </p:txBody>
      </p:sp>
    </p:spTree>
    <p:extLst>
      <p:ext uri="{BB962C8B-B14F-4D97-AF65-F5344CB8AC3E}">
        <p14:creationId xmlns:p14="http://schemas.microsoft.com/office/powerpoint/2010/main" val="347979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3E19B3-94C0-4CFB-BD00-3AC7071EAA5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96817AD-A6C9-41C1-B4A2-076D3FD8A8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F243028-68D3-4D2A-BB61-CFDD2AE6E2AD}"/>
              </a:ext>
            </a:extLst>
          </p:cNvPr>
          <p:cNvSpPr>
            <a:spLocks noGrp="1"/>
          </p:cNvSpPr>
          <p:nvPr>
            <p:ph type="sldNum" sz="quarter" idx="12"/>
          </p:nvPr>
        </p:nvSpPr>
        <p:spPr/>
        <p:txBody>
          <a:bodyPr/>
          <a:lstStyle>
            <a:lvl1pPr>
              <a:defRPr/>
            </a:lvl1pPr>
          </a:lstStyle>
          <a:p>
            <a:pPr>
              <a:defRPr/>
            </a:pPr>
            <a:fld id="{189ABBA1-D96F-4F2C-978B-890397D34815}" type="slidenum">
              <a:rPr lang="en-US" altLang="en-US"/>
              <a:pPr>
                <a:defRPr/>
              </a:pPr>
              <a:t>‹#›</a:t>
            </a:fld>
            <a:endParaRPr lang="en-US" altLang="en-US"/>
          </a:p>
        </p:txBody>
      </p:sp>
    </p:spTree>
    <p:extLst>
      <p:ext uri="{BB962C8B-B14F-4D97-AF65-F5344CB8AC3E}">
        <p14:creationId xmlns:p14="http://schemas.microsoft.com/office/powerpoint/2010/main" val="393230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652034-1514-48AE-8A92-94B82BF1DAF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F0EDE3B-EC14-4484-9B5B-89923DAABE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5673F30-844F-4FE8-A3C6-FFA3E6E8D251}"/>
              </a:ext>
            </a:extLst>
          </p:cNvPr>
          <p:cNvSpPr>
            <a:spLocks noGrp="1"/>
          </p:cNvSpPr>
          <p:nvPr>
            <p:ph type="sldNum" sz="quarter" idx="12"/>
          </p:nvPr>
        </p:nvSpPr>
        <p:spPr/>
        <p:txBody>
          <a:bodyPr/>
          <a:lstStyle>
            <a:lvl1pPr>
              <a:defRPr/>
            </a:lvl1pPr>
          </a:lstStyle>
          <a:p>
            <a:pPr>
              <a:defRPr/>
            </a:pPr>
            <a:fld id="{35192639-D907-4662-B960-B32E50C0BF34}" type="slidenum">
              <a:rPr lang="en-US" altLang="en-US"/>
              <a:pPr>
                <a:defRPr/>
              </a:pPr>
              <a:t>‹#›</a:t>
            </a:fld>
            <a:endParaRPr lang="en-US" altLang="en-US"/>
          </a:p>
        </p:txBody>
      </p:sp>
    </p:spTree>
    <p:extLst>
      <p:ext uri="{BB962C8B-B14F-4D97-AF65-F5344CB8AC3E}">
        <p14:creationId xmlns:p14="http://schemas.microsoft.com/office/powerpoint/2010/main" val="372038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C22E685-FCBF-42DA-B312-3B91B477FD0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09C50B9-92D7-41DA-B1A0-BF81DFD36FF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BA9A25C-CB04-420B-8CF7-2F6C0F43C912}"/>
              </a:ext>
            </a:extLst>
          </p:cNvPr>
          <p:cNvSpPr>
            <a:spLocks noGrp="1"/>
          </p:cNvSpPr>
          <p:nvPr>
            <p:ph type="sldNum" sz="quarter" idx="12"/>
          </p:nvPr>
        </p:nvSpPr>
        <p:spPr/>
        <p:txBody>
          <a:bodyPr/>
          <a:lstStyle>
            <a:lvl1pPr>
              <a:defRPr/>
            </a:lvl1pPr>
          </a:lstStyle>
          <a:p>
            <a:pPr>
              <a:defRPr/>
            </a:pPr>
            <a:fld id="{9AE8B7FD-405A-47BB-A55D-B2DEF7C73EAC}" type="slidenum">
              <a:rPr lang="en-US" altLang="en-US"/>
              <a:pPr>
                <a:defRPr/>
              </a:pPr>
              <a:t>‹#›</a:t>
            </a:fld>
            <a:endParaRPr lang="en-US" altLang="en-US"/>
          </a:p>
        </p:txBody>
      </p:sp>
    </p:spTree>
    <p:extLst>
      <p:ext uri="{BB962C8B-B14F-4D97-AF65-F5344CB8AC3E}">
        <p14:creationId xmlns:p14="http://schemas.microsoft.com/office/powerpoint/2010/main" val="3489013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9EF05ED-DF0F-41AF-A0B7-81536DE2A77A}"/>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9DD38BBB-B224-4786-A750-F74DE2CC2CE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A85D9CB-5A78-4A28-B3D5-CAF5D3A6463B}"/>
              </a:ext>
            </a:extLst>
          </p:cNvPr>
          <p:cNvSpPr>
            <a:spLocks noGrp="1"/>
          </p:cNvSpPr>
          <p:nvPr>
            <p:ph type="sldNum" sz="quarter" idx="12"/>
          </p:nvPr>
        </p:nvSpPr>
        <p:spPr/>
        <p:txBody>
          <a:bodyPr/>
          <a:lstStyle>
            <a:lvl1pPr>
              <a:defRPr/>
            </a:lvl1pPr>
          </a:lstStyle>
          <a:p>
            <a:pPr>
              <a:defRPr/>
            </a:pPr>
            <a:fld id="{65AEBFA8-6425-44C6-879A-7BE0A889B336}" type="slidenum">
              <a:rPr lang="en-US" altLang="en-US"/>
              <a:pPr>
                <a:defRPr/>
              </a:pPr>
              <a:t>‹#›</a:t>
            </a:fld>
            <a:endParaRPr lang="en-US" altLang="en-US"/>
          </a:p>
        </p:txBody>
      </p:sp>
    </p:spTree>
    <p:extLst>
      <p:ext uri="{BB962C8B-B14F-4D97-AF65-F5344CB8AC3E}">
        <p14:creationId xmlns:p14="http://schemas.microsoft.com/office/powerpoint/2010/main" val="121711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CBCBCB5-CD97-4F12-815F-4F9D0F5FE47B}"/>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F07B6ED9-D4D2-49C7-A5A8-5D97F965F94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C1DB59B-AF4E-4D18-9F06-9F2389ACC5F6}"/>
              </a:ext>
            </a:extLst>
          </p:cNvPr>
          <p:cNvSpPr>
            <a:spLocks noGrp="1"/>
          </p:cNvSpPr>
          <p:nvPr>
            <p:ph type="sldNum" sz="quarter" idx="12"/>
          </p:nvPr>
        </p:nvSpPr>
        <p:spPr/>
        <p:txBody>
          <a:bodyPr/>
          <a:lstStyle>
            <a:lvl1pPr>
              <a:defRPr/>
            </a:lvl1pPr>
          </a:lstStyle>
          <a:p>
            <a:pPr>
              <a:defRPr/>
            </a:pPr>
            <a:fld id="{EC4A5F7A-D5D7-4D61-B2E7-29D7BF896AE1}" type="slidenum">
              <a:rPr lang="en-US" altLang="en-US"/>
              <a:pPr>
                <a:defRPr/>
              </a:pPr>
              <a:t>‹#›</a:t>
            </a:fld>
            <a:endParaRPr lang="en-US" altLang="en-US"/>
          </a:p>
        </p:txBody>
      </p:sp>
    </p:spTree>
    <p:extLst>
      <p:ext uri="{BB962C8B-B14F-4D97-AF65-F5344CB8AC3E}">
        <p14:creationId xmlns:p14="http://schemas.microsoft.com/office/powerpoint/2010/main" val="2372816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7F67B08-9C3C-41BE-8708-DD66BF4047B2}"/>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3990D78A-FDC4-495A-B44E-ED212047FB9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BEBF69F-041F-4046-824B-8A158C2DB441}"/>
              </a:ext>
            </a:extLst>
          </p:cNvPr>
          <p:cNvSpPr>
            <a:spLocks noGrp="1"/>
          </p:cNvSpPr>
          <p:nvPr>
            <p:ph type="sldNum" sz="quarter" idx="12"/>
          </p:nvPr>
        </p:nvSpPr>
        <p:spPr/>
        <p:txBody>
          <a:bodyPr/>
          <a:lstStyle>
            <a:lvl1pPr>
              <a:defRPr/>
            </a:lvl1pPr>
          </a:lstStyle>
          <a:p>
            <a:pPr>
              <a:defRPr/>
            </a:pPr>
            <a:fld id="{5E513F13-D3C9-43EC-A496-822E4973C627}" type="slidenum">
              <a:rPr lang="en-US" altLang="en-US"/>
              <a:pPr>
                <a:defRPr/>
              </a:pPr>
              <a:t>‹#›</a:t>
            </a:fld>
            <a:endParaRPr lang="en-US" altLang="en-US"/>
          </a:p>
        </p:txBody>
      </p:sp>
    </p:spTree>
    <p:extLst>
      <p:ext uri="{BB962C8B-B14F-4D97-AF65-F5344CB8AC3E}">
        <p14:creationId xmlns:p14="http://schemas.microsoft.com/office/powerpoint/2010/main" val="1953228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F8F3DABF-5157-4B94-B87D-4ADB6123350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2427718-0FD4-4647-9147-BC8D2CC17B9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A9BC1AE-DB48-4C3B-8394-D8F0FCCC7D40}"/>
              </a:ext>
            </a:extLst>
          </p:cNvPr>
          <p:cNvSpPr>
            <a:spLocks noGrp="1"/>
          </p:cNvSpPr>
          <p:nvPr>
            <p:ph type="sldNum" sz="quarter" idx="12"/>
          </p:nvPr>
        </p:nvSpPr>
        <p:spPr/>
        <p:txBody>
          <a:bodyPr/>
          <a:lstStyle>
            <a:lvl1pPr>
              <a:defRPr/>
            </a:lvl1pPr>
          </a:lstStyle>
          <a:p>
            <a:pPr>
              <a:defRPr/>
            </a:pPr>
            <a:fld id="{F291BACD-8A70-4E97-82C0-C601284F6FF8}" type="slidenum">
              <a:rPr lang="en-US" altLang="en-US"/>
              <a:pPr>
                <a:defRPr/>
              </a:pPr>
              <a:t>‹#›</a:t>
            </a:fld>
            <a:endParaRPr lang="en-US" altLang="en-US"/>
          </a:p>
        </p:txBody>
      </p:sp>
    </p:spTree>
    <p:extLst>
      <p:ext uri="{BB962C8B-B14F-4D97-AF65-F5344CB8AC3E}">
        <p14:creationId xmlns:p14="http://schemas.microsoft.com/office/powerpoint/2010/main" val="3287646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5800908-0DBF-416C-955D-408EC0466F2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06AFBA6-C054-40C0-9876-518B24FE57A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449AA97-6DB8-43FE-9015-F36CC6B1CCCF}"/>
              </a:ext>
            </a:extLst>
          </p:cNvPr>
          <p:cNvSpPr>
            <a:spLocks noGrp="1"/>
          </p:cNvSpPr>
          <p:nvPr>
            <p:ph type="sldNum" sz="quarter" idx="12"/>
          </p:nvPr>
        </p:nvSpPr>
        <p:spPr/>
        <p:txBody>
          <a:bodyPr/>
          <a:lstStyle>
            <a:lvl1pPr>
              <a:defRPr/>
            </a:lvl1pPr>
          </a:lstStyle>
          <a:p>
            <a:pPr>
              <a:defRPr/>
            </a:pPr>
            <a:fld id="{7478F927-44C7-411D-BEDB-8E198B7555DD}" type="slidenum">
              <a:rPr lang="en-US" altLang="en-US"/>
              <a:pPr>
                <a:defRPr/>
              </a:pPr>
              <a:t>‹#›</a:t>
            </a:fld>
            <a:endParaRPr lang="en-US" altLang="en-US"/>
          </a:p>
        </p:txBody>
      </p:sp>
    </p:spTree>
    <p:extLst>
      <p:ext uri="{BB962C8B-B14F-4D97-AF65-F5344CB8AC3E}">
        <p14:creationId xmlns:p14="http://schemas.microsoft.com/office/powerpoint/2010/main" val="3888892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CF49772-F7EE-4FC4-BC8A-0D2BB8E9A726}"/>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2FE8E93-1167-476A-9749-6EE50F5B99BE}"/>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0D754DE-B5F5-D34F-9ED4-FD1C8C83E8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MS PGothic" charset="-128"/>
              </a:defRPr>
            </a:lvl1pPr>
          </a:lstStyle>
          <a:p>
            <a:pPr>
              <a:defRPr/>
            </a:pPr>
            <a:endParaRPr lang="en-US"/>
          </a:p>
        </p:txBody>
      </p:sp>
      <p:sp>
        <p:nvSpPr>
          <p:cNvPr id="5" name="Footer Placeholder 4">
            <a:extLst>
              <a:ext uri="{FF2B5EF4-FFF2-40B4-BE49-F238E27FC236}">
                <a16:creationId xmlns:a16="http://schemas.microsoft.com/office/drawing/2014/main" id="{1BDF2EA9-03B6-4C4C-8E0E-935D77C728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S PGothic" charset="-128"/>
              </a:defRPr>
            </a:lvl1pPr>
          </a:lstStyle>
          <a:p>
            <a:pPr>
              <a:defRPr/>
            </a:pPr>
            <a:endParaRPr lang="en-US"/>
          </a:p>
        </p:txBody>
      </p:sp>
      <p:sp>
        <p:nvSpPr>
          <p:cNvPr id="6" name="Slide Number Placeholder 5">
            <a:extLst>
              <a:ext uri="{FF2B5EF4-FFF2-40B4-BE49-F238E27FC236}">
                <a16:creationId xmlns:a16="http://schemas.microsoft.com/office/drawing/2014/main" id="{05A04BCD-65D4-EF47-91C3-A0116AF8ED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MS PGothic" charset="-128"/>
              </a:defRPr>
            </a:lvl1pPr>
          </a:lstStyle>
          <a:p>
            <a:pPr>
              <a:defRPr/>
            </a:pPr>
            <a:fld id="{1FEF731B-1C22-4BA5-BDA5-64F77C7CA67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3.png"/><Relationship Id="rId3" Type="http://schemas.openxmlformats.org/officeDocument/2006/relationships/image" Target="../media/image27.png"/><Relationship Id="rId7" Type="http://schemas.openxmlformats.org/officeDocument/2006/relationships/diagramQuickStyle" Target="../diagrams/quickStyle2.xml"/><Relationship Id="rId12"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Layout" Target="../diagrams/layout2.xml"/><Relationship Id="rId11" Type="http://schemas.openxmlformats.org/officeDocument/2006/relationships/image" Target="../media/image1.jpeg"/><Relationship Id="rId5" Type="http://schemas.openxmlformats.org/officeDocument/2006/relationships/diagramData" Target="../diagrams/data2.xml"/><Relationship Id="rId15" Type="http://schemas.openxmlformats.org/officeDocument/2006/relationships/image" Target="../media/image5.png"/><Relationship Id="rId10" Type="http://schemas.openxmlformats.org/officeDocument/2006/relationships/hyperlink" Target="mailto:dst-scholarship@alamo.edu" TargetMode="External"/><Relationship Id="rId4" Type="http://schemas.openxmlformats.org/officeDocument/2006/relationships/image" Target="../media/image28.png"/><Relationship Id="rId9" Type="http://schemas.microsoft.com/office/2007/relationships/diagramDrawing" Target="../diagrams/drawing2.xml"/><Relationship Id="rId1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9.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emf"/><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0.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emf"/><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image" Target="../media/image3.png"/><Relationship Id="rId5" Type="http://schemas.openxmlformats.org/officeDocument/2006/relationships/diagramQuickStyle" Target="../diagrams/quickStyle3.xml"/><Relationship Id="rId10" Type="http://schemas.openxmlformats.org/officeDocument/2006/relationships/image" Target="../media/image7.emf"/><Relationship Id="rId4" Type="http://schemas.openxmlformats.org/officeDocument/2006/relationships/diagramLayout" Target="../diagrams/layout3.xml"/><Relationship Id="rId9"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4.png"/><Relationship Id="rId7"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emf"/><Relationship Id="rId4" Type="http://schemas.openxmlformats.org/officeDocument/2006/relationships/image" Target="../media/image1.jpeg"/><Relationship Id="rId9" Type="http://schemas.openxmlformats.org/officeDocument/2006/relationships/image" Target="../media/image35.sv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6.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emf"/><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7.jpe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emf"/><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emf"/></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emf"/></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emf"/></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hyperlink" Target="mailto:dst-scholarship@alamo.edu"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acarcanagues@alamo.edu" TargetMode="External"/><Relationship Id="rId2" Type="http://schemas.openxmlformats.org/officeDocument/2006/relationships/image" Target="../media/image39.jpg"/><Relationship Id="rId1" Type="http://schemas.openxmlformats.org/officeDocument/2006/relationships/slideLayout" Target="../slideLayouts/slideLayout2.xml"/><Relationship Id="rId5" Type="http://schemas.openxmlformats.org/officeDocument/2006/relationships/hyperlink" Target="mailto:songay@alamo.edu" TargetMode="External"/><Relationship Id="rId4" Type="http://schemas.openxmlformats.org/officeDocument/2006/relationships/hyperlink" Target="mailto:ecampos134@alamo.edu"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1.jpeg"/><Relationship Id="rId4" Type="http://schemas.openxmlformats.org/officeDocument/2006/relationships/image" Target="../media/image10.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hyperlink" Target="mailto:dst-scholarship@alamo.edu" TargetMode="External"/><Relationship Id="rId12"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7.emf"/><Relationship Id="rId5" Type="http://schemas.openxmlformats.org/officeDocument/2006/relationships/image" Target="../media/image13.jpeg"/><Relationship Id="rId10" Type="http://schemas.openxmlformats.org/officeDocument/2006/relationships/image" Target="../media/image1.jpeg"/><Relationship Id="rId4" Type="http://schemas.openxmlformats.org/officeDocument/2006/relationships/image" Target="../media/image12.png"/><Relationship Id="rId9" Type="http://schemas.openxmlformats.org/officeDocument/2006/relationships/image" Target="../media/image16.png"/><Relationship Id="rId1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hyperlink" Target="mailto:dst-scholarship@alamo.edu" TargetMode="External"/><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20.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9.svg"/><Relationship Id="rId5" Type="http://schemas.openxmlformats.org/officeDocument/2006/relationships/image" Target="../media/image3.png"/><Relationship Id="rId10" Type="http://schemas.openxmlformats.org/officeDocument/2006/relationships/image" Target="../media/image18.png"/><Relationship Id="rId4" Type="http://schemas.openxmlformats.org/officeDocument/2006/relationships/image" Target="../media/image7.emf"/><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1.png"/><Relationship Id="rId7"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5.png"/><Relationship Id="rId5" Type="http://schemas.openxmlformats.org/officeDocument/2006/relationships/image" Target="../media/image23.png"/><Relationship Id="rId10" Type="http://schemas.openxmlformats.org/officeDocument/2006/relationships/image" Target="../media/image4.png"/><Relationship Id="rId4" Type="http://schemas.openxmlformats.org/officeDocument/2006/relationships/image" Target="../media/image22.pn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25.png"/><Relationship Id="rId3" Type="http://schemas.openxmlformats.org/officeDocument/2006/relationships/image" Target="../media/image1.jpeg"/><Relationship Id="rId7" Type="http://schemas.openxmlformats.org/officeDocument/2006/relationships/image" Target="../media/image5.png"/><Relationship Id="rId12"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diagramColors" Target="../diagrams/colors1.xml"/><Relationship Id="rId5" Type="http://schemas.openxmlformats.org/officeDocument/2006/relationships/image" Target="../media/image3.png"/><Relationship Id="rId10" Type="http://schemas.openxmlformats.org/officeDocument/2006/relationships/diagramQuickStyle" Target="../diagrams/quickStyle1.xml"/><Relationship Id="rId4" Type="http://schemas.openxmlformats.org/officeDocument/2006/relationships/image" Target="../media/image7.emf"/><Relationship Id="rId9"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6.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1.jpeg"/><Relationship Id="rId4" Type="http://schemas.openxmlformats.org/officeDocument/2006/relationships/hyperlink" Target="mailto:dst-scholarship@alamo.edu"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itle">
            <a:extLst>
              <a:ext uri="{FF2B5EF4-FFF2-40B4-BE49-F238E27FC236}">
                <a16:creationId xmlns:a16="http://schemas.microsoft.com/office/drawing/2014/main" id="{9D1BEEDF-1607-4429-9C9B-EC87A2E161D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9700" y="-29369"/>
            <a:ext cx="12522200" cy="691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2A54DCE0-E547-B640-8ACF-61ADDAF7FB9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8200" y="4191000"/>
            <a:ext cx="346392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C01F1FB5-EFCD-4D4D-AD9E-1864C59A5444}"/>
              </a:ext>
            </a:extLst>
          </p:cNvPr>
          <p:cNvCxnSpPr/>
          <p:nvPr/>
        </p:nvCxnSpPr>
        <p:spPr>
          <a:xfrm>
            <a:off x="8305800" y="5500687"/>
            <a:ext cx="37338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7A5B90C-B91A-8646-B0F1-A24830ABF02B}"/>
              </a:ext>
            </a:extLst>
          </p:cNvPr>
          <p:cNvCxnSpPr/>
          <p:nvPr/>
        </p:nvCxnSpPr>
        <p:spPr>
          <a:xfrm>
            <a:off x="8305800" y="6491287"/>
            <a:ext cx="37338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8" name="Picture 1">
            <a:extLst>
              <a:ext uri="{FF2B5EF4-FFF2-40B4-BE49-F238E27FC236}">
                <a16:creationId xmlns:a16="http://schemas.microsoft.com/office/drawing/2014/main" id="{AA242F71-8A68-AA44-BAF5-E4A42B2AE434}"/>
              </a:ext>
            </a:extLst>
          </p:cNvPr>
          <p:cNvPicPr>
            <a:picLocks noChangeAspect="1"/>
          </p:cNvPicPr>
          <p:nvPr/>
        </p:nvPicPr>
        <p:blipFill>
          <a:blip r:embed="rId5"/>
          <a:srcRect/>
          <a:stretch/>
        </p:blipFill>
        <p:spPr bwMode="auto">
          <a:xfrm>
            <a:off x="10145138" y="5607367"/>
            <a:ext cx="809784"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red and blue sign with white text&#10;&#10;Description automatically generated">
            <a:extLst>
              <a:ext uri="{FF2B5EF4-FFF2-40B4-BE49-F238E27FC236}">
                <a16:creationId xmlns:a16="http://schemas.microsoft.com/office/drawing/2014/main" id="{AA6C56B3-B593-58EC-888E-9A720B6819B3}"/>
              </a:ext>
            </a:extLst>
          </p:cNvPr>
          <p:cNvPicPr>
            <a:picLocks noChangeAspect="1"/>
          </p:cNvPicPr>
          <p:nvPr/>
        </p:nvPicPr>
        <p:blipFill>
          <a:blip r:embed="rId6"/>
          <a:stretch>
            <a:fillRect/>
          </a:stretch>
        </p:blipFill>
        <p:spPr>
          <a:xfrm>
            <a:off x="11353800" y="5592127"/>
            <a:ext cx="509699" cy="866487"/>
          </a:xfrm>
          <a:prstGeom prst="rect">
            <a:avLst/>
          </a:prstGeom>
        </p:spPr>
      </p:pic>
      <p:pic>
        <p:nvPicPr>
          <p:cNvPr id="9" name="Picture 8" descr="A black and white logo with white text&#10;&#10;Description automatically generated">
            <a:extLst>
              <a:ext uri="{FF2B5EF4-FFF2-40B4-BE49-F238E27FC236}">
                <a16:creationId xmlns:a16="http://schemas.microsoft.com/office/drawing/2014/main" id="{31371E90-11E6-267F-26F2-FC0904508566}"/>
              </a:ext>
            </a:extLst>
          </p:cNvPr>
          <p:cNvPicPr>
            <a:picLocks noChangeAspect="1"/>
          </p:cNvPicPr>
          <p:nvPr/>
        </p:nvPicPr>
        <p:blipFill>
          <a:blip r:embed="rId7"/>
          <a:stretch>
            <a:fillRect/>
          </a:stretch>
        </p:blipFill>
        <p:spPr>
          <a:xfrm>
            <a:off x="8382000" y="5576887"/>
            <a:ext cx="1478825" cy="887295"/>
          </a:xfrm>
          <a:prstGeom prst="rect">
            <a:avLst/>
          </a:prstGeom>
        </p:spPr>
      </p:pic>
      <p:sp>
        <p:nvSpPr>
          <p:cNvPr id="2" name="object 9">
            <a:extLst>
              <a:ext uri="{FF2B5EF4-FFF2-40B4-BE49-F238E27FC236}">
                <a16:creationId xmlns:a16="http://schemas.microsoft.com/office/drawing/2014/main" id="{7C8FAFE2-C481-962C-081B-212A3D31F46F}"/>
              </a:ext>
            </a:extLst>
          </p:cNvPr>
          <p:cNvSpPr txBox="1">
            <a:spLocks/>
          </p:cNvSpPr>
          <p:nvPr/>
        </p:nvSpPr>
        <p:spPr bwMode="auto">
          <a:xfrm>
            <a:off x="207056" y="532535"/>
            <a:ext cx="8382000" cy="148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2065" rIns="0" bIns="0" numCol="1" rtlCol="0" anchor="b" anchorCtr="0" compatLnSpc="1">
            <a:prstTxWarp prst="textNoShape">
              <a:avLst/>
            </a:prstTxWarp>
            <a:spAutoFit/>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12700" marR="5080" algn="l">
              <a:lnSpc>
                <a:spcPct val="100000"/>
              </a:lnSpc>
            </a:pPr>
            <a:r>
              <a:rPr lang="en-US" sz="3200" spc="-10">
                <a:solidFill>
                  <a:schemeClr val="bg1"/>
                </a:solidFill>
                <a:latin typeface="Sitka Heading"/>
              </a:rPr>
              <a:t>Alamo Colleges Foundation</a:t>
            </a:r>
          </a:p>
          <a:p>
            <a:pPr marL="12700" marR="5080" algn="l">
              <a:lnSpc>
                <a:spcPct val="100000"/>
              </a:lnSpc>
            </a:pPr>
            <a:r>
              <a:rPr lang="en-US" sz="3200" spc="-10">
                <a:solidFill>
                  <a:schemeClr val="bg1"/>
                </a:solidFill>
                <a:latin typeface="Sitka Heading"/>
              </a:rPr>
              <a:t>2026-2027 </a:t>
            </a:r>
          </a:p>
          <a:p>
            <a:pPr marL="12700" marR="5080" algn="l">
              <a:lnSpc>
                <a:spcPct val="100000"/>
              </a:lnSpc>
            </a:pPr>
            <a:r>
              <a:rPr lang="en-US" sz="3200" spc="-10">
                <a:solidFill>
                  <a:schemeClr val="bg1"/>
                </a:solidFill>
                <a:latin typeface="Sitka Heading"/>
              </a:rPr>
              <a:t>Scholarship Reviewer Orientation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3">
            <a:extLst>
              <a:ext uri="{FF2B5EF4-FFF2-40B4-BE49-F238E27FC236}">
                <a16:creationId xmlns:a16="http://schemas.microsoft.com/office/drawing/2014/main" id="{DA103793-C6F0-CA73-5FD2-B912CB7B390D}"/>
              </a:ext>
            </a:extLst>
          </p:cNvPr>
          <p:cNvSpPr txBox="1">
            <a:spLocks/>
          </p:cNvSpPr>
          <p:nvPr/>
        </p:nvSpPr>
        <p:spPr bwMode="auto">
          <a:xfrm>
            <a:off x="2546814" y="80900"/>
            <a:ext cx="5672466" cy="56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3335" rIns="0" bIns="0" numCol="1" rtlCol="0" anchor="b" anchorCtr="0" compatLnSpc="1">
            <a:prstTxWarp prst="textNoShape">
              <a:avLst/>
            </a:prstTxWarp>
            <a:spAutoFit/>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660400" algn="l">
              <a:lnSpc>
                <a:spcPct val="100000"/>
              </a:lnSpc>
              <a:spcBef>
                <a:spcPts val="105"/>
              </a:spcBef>
            </a:pPr>
            <a:r>
              <a:rPr lang="en-US" sz="3600" b="1">
                <a:solidFill>
                  <a:srgbClr val="2E5496"/>
                </a:solidFill>
                <a:latin typeface="Sitka Heading"/>
                <a:cs typeface="Arial"/>
              </a:rPr>
              <a:t>Trouble Signing In?</a:t>
            </a:r>
          </a:p>
        </p:txBody>
      </p:sp>
      <p:grpSp>
        <p:nvGrpSpPr>
          <p:cNvPr id="15" name="object 9">
            <a:extLst>
              <a:ext uri="{FF2B5EF4-FFF2-40B4-BE49-F238E27FC236}">
                <a16:creationId xmlns:a16="http://schemas.microsoft.com/office/drawing/2014/main" id="{B6511223-0C52-F6FD-61B8-6513B500E0DC}"/>
              </a:ext>
            </a:extLst>
          </p:cNvPr>
          <p:cNvGrpSpPr/>
          <p:nvPr/>
        </p:nvGrpSpPr>
        <p:grpSpPr>
          <a:xfrm>
            <a:off x="8103533" y="140491"/>
            <a:ext cx="3505202" cy="3125094"/>
            <a:chOff x="7718151" y="138640"/>
            <a:chExt cx="3133783" cy="2971138"/>
          </a:xfrm>
        </p:grpSpPr>
        <p:pic>
          <p:nvPicPr>
            <p:cNvPr id="22" name="object 10" descr="A screenshot of a computer screen&#10;&#10;Description automatically generated">
              <a:extLst>
                <a:ext uri="{FF2B5EF4-FFF2-40B4-BE49-F238E27FC236}">
                  <a16:creationId xmlns:a16="http://schemas.microsoft.com/office/drawing/2014/main" id="{5AA4DDD7-6271-053F-2110-FF729CDE2532}"/>
                </a:ext>
              </a:extLst>
            </p:cNvPr>
            <p:cNvPicPr/>
            <p:nvPr/>
          </p:nvPicPr>
          <p:blipFill>
            <a:blip r:embed="rId3" cstate="print"/>
            <a:srcRect l="4063" r="2469" b="4854"/>
            <a:stretch/>
          </p:blipFill>
          <p:spPr>
            <a:xfrm>
              <a:off x="7718151" y="138640"/>
              <a:ext cx="3133783" cy="29711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object 11">
              <a:extLst>
                <a:ext uri="{FF2B5EF4-FFF2-40B4-BE49-F238E27FC236}">
                  <a16:creationId xmlns:a16="http://schemas.microsoft.com/office/drawing/2014/main" id="{5478FE16-4DEE-D275-51AA-74581E5E3958}"/>
                </a:ext>
              </a:extLst>
            </p:cNvPr>
            <p:cNvSpPr/>
            <p:nvPr/>
          </p:nvSpPr>
          <p:spPr>
            <a:xfrm>
              <a:off x="8610601" y="2856412"/>
              <a:ext cx="622300" cy="253365"/>
            </a:xfrm>
            <a:custGeom>
              <a:avLst/>
              <a:gdLst/>
              <a:ahLst/>
              <a:cxnLst/>
              <a:rect l="l" t="t" r="r" b="b"/>
              <a:pathLst>
                <a:path w="622300" h="253364">
                  <a:moveTo>
                    <a:pt x="126492" y="0"/>
                  </a:moveTo>
                  <a:lnTo>
                    <a:pt x="0" y="126491"/>
                  </a:lnTo>
                  <a:lnTo>
                    <a:pt x="126492" y="252983"/>
                  </a:lnTo>
                  <a:lnTo>
                    <a:pt x="126492" y="189737"/>
                  </a:lnTo>
                  <a:lnTo>
                    <a:pt x="621792" y="189737"/>
                  </a:lnTo>
                  <a:lnTo>
                    <a:pt x="621792" y="63245"/>
                  </a:lnTo>
                  <a:lnTo>
                    <a:pt x="126492" y="63245"/>
                  </a:lnTo>
                  <a:lnTo>
                    <a:pt x="126492" y="0"/>
                  </a:lnTo>
                  <a:close/>
                </a:path>
              </a:pathLst>
            </a:custGeom>
            <a:solidFill>
              <a:srgbClr val="FF0000"/>
            </a:solidFill>
          </p:spPr>
          <p:txBody>
            <a:bodyPr wrap="square" lIns="0" tIns="0" rIns="0" bIns="0" rtlCol="0"/>
            <a:lstStyle/>
            <a:p>
              <a:endParaRPr/>
            </a:p>
          </p:txBody>
        </p:sp>
        <p:sp>
          <p:nvSpPr>
            <p:cNvPr id="24" name="object 12">
              <a:extLst>
                <a:ext uri="{FF2B5EF4-FFF2-40B4-BE49-F238E27FC236}">
                  <a16:creationId xmlns:a16="http://schemas.microsoft.com/office/drawing/2014/main" id="{2B51847A-1DF5-D7BF-96BE-3B6C3654DADF}"/>
                </a:ext>
              </a:extLst>
            </p:cNvPr>
            <p:cNvSpPr/>
            <p:nvPr/>
          </p:nvSpPr>
          <p:spPr>
            <a:xfrm>
              <a:off x="8610601" y="2856412"/>
              <a:ext cx="622300" cy="253365"/>
            </a:xfrm>
            <a:custGeom>
              <a:avLst/>
              <a:gdLst/>
              <a:ahLst/>
              <a:cxnLst/>
              <a:rect l="l" t="t" r="r" b="b"/>
              <a:pathLst>
                <a:path w="622300" h="253364">
                  <a:moveTo>
                    <a:pt x="0" y="126491"/>
                  </a:moveTo>
                  <a:lnTo>
                    <a:pt x="126492" y="0"/>
                  </a:lnTo>
                  <a:lnTo>
                    <a:pt x="126492" y="63245"/>
                  </a:lnTo>
                  <a:lnTo>
                    <a:pt x="621792" y="63245"/>
                  </a:lnTo>
                  <a:lnTo>
                    <a:pt x="621792" y="189737"/>
                  </a:lnTo>
                  <a:lnTo>
                    <a:pt x="126492" y="189737"/>
                  </a:lnTo>
                  <a:lnTo>
                    <a:pt x="126492" y="252983"/>
                  </a:lnTo>
                  <a:lnTo>
                    <a:pt x="0" y="126491"/>
                  </a:lnTo>
                  <a:close/>
                </a:path>
              </a:pathLst>
            </a:custGeom>
            <a:ln w="12192">
              <a:solidFill>
                <a:srgbClr val="2E528F"/>
              </a:solidFill>
            </a:ln>
          </p:spPr>
          <p:txBody>
            <a:bodyPr wrap="square" lIns="0" tIns="0" rIns="0" bIns="0" rtlCol="0"/>
            <a:lstStyle/>
            <a:p>
              <a:endParaRPr/>
            </a:p>
          </p:txBody>
        </p:sp>
      </p:grpSp>
      <p:pic>
        <p:nvPicPr>
          <p:cNvPr id="27" name="Picture 26" descr="A screenshot of a computer screen&#10;&#10;Description automatically generated">
            <a:extLst>
              <a:ext uri="{FF2B5EF4-FFF2-40B4-BE49-F238E27FC236}">
                <a16:creationId xmlns:a16="http://schemas.microsoft.com/office/drawing/2014/main" id="{3A808C87-48E6-AFCD-46CF-16F4C7A439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702" y="3550947"/>
            <a:ext cx="5719079" cy="2594066"/>
          </a:xfrm>
          <a:prstGeom prst="rect">
            <a:avLst/>
          </a:prstGeom>
        </p:spPr>
      </p:pic>
      <p:sp>
        <p:nvSpPr>
          <p:cNvPr id="28" name="TextBox 27">
            <a:extLst>
              <a:ext uri="{FF2B5EF4-FFF2-40B4-BE49-F238E27FC236}">
                <a16:creationId xmlns:a16="http://schemas.microsoft.com/office/drawing/2014/main" id="{9E11FB2B-18D9-2513-1B91-FBEEEA54C164}"/>
              </a:ext>
            </a:extLst>
          </p:cNvPr>
          <p:cNvSpPr txBox="1"/>
          <p:nvPr/>
        </p:nvSpPr>
        <p:spPr>
          <a:xfrm>
            <a:off x="1831" y="855341"/>
            <a:ext cx="7890724" cy="830997"/>
          </a:xfrm>
          <a:prstGeom prst="rect">
            <a:avLst/>
          </a:prstGeom>
          <a:noFill/>
        </p:spPr>
        <p:txBody>
          <a:bodyPr wrap="square" lIns="91440" tIns="45720" rIns="91440" bIns="45720" anchor="t">
            <a:spAutoFit/>
          </a:bodyPr>
          <a:lstStyle/>
          <a:p>
            <a:pPr marL="1030605" marR="1438275" indent="-851535">
              <a:lnSpc>
                <a:spcPct val="100000"/>
              </a:lnSpc>
              <a:spcBef>
                <a:spcPts val="95"/>
              </a:spcBef>
            </a:pPr>
            <a:r>
              <a:rPr lang="en-US" b="1">
                <a:solidFill>
                  <a:srgbClr val="001F5F"/>
                </a:solidFill>
                <a:latin typeface="Sitka Heading"/>
                <a:ea typeface="MS PGothic"/>
                <a:cs typeface="Arial"/>
              </a:rPr>
              <a:t>Click</a:t>
            </a:r>
            <a:r>
              <a:rPr lang="en-US">
                <a:solidFill>
                  <a:srgbClr val="001F5F"/>
                </a:solidFill>
                <a:latin typeface="Sitka Heading"/>
                <a:ea typeface="MS PGothic"/>
                <a:cs typeface="Arial"/>
              </a:rPr>
              <a:t> the “Trouble signing in” link in the lower left corner</a:t>
            </a:r>
            <a:endParaRPr lang="en-US">
              <a:solidFill>
                <a:srgbClr val="000000"/>
              </a:solidFill>
              <a:latin typeface="Sitka Heading"/>
              <a:ea typeface="MS PGothic"/>
              <a:cs typeface="Arial"/>
            </a:endParaRPr>
          </a:p>
        </p:txBody>
      </p:sp>
      <p:sp>
        <p:nvSpPr>
          <p:cNvPr id="29" name="Star: 7 Points 28">
            <a:extLst>
              <a:ext uri="{FF2B5EF4-FFF2-40B4-BE49-F238E27FC236}">
                <a16:creationId xmlns:a16="http://schemas.microsoft.com/office/drawing/2014/main" id="{ECC491D0-5C6F-8048-95B0-60B2899456CA}"/>
              </a:ext>
            </a:extLst>
          </p:cNvPr>
          <p:cNvSpPr/>
          <p:nvPr/>
        </p:nvSpPr>
        <p:spPr>
          <a:xfrm>
            <a:off x="10154237" y="330952"/>
            <a:ext cx="1530318" cy="592855"/>
          </a:xfrm>
          <a:prstGeom prst="star7">
            <a:avLst/>
          </a:prstGeom>
          <a:noFill/>
          <a:ln w="9525">
            <a:solidFill>
              <a:srgbClr val="FF0000"/>
            </a:solid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1" name="object 18">
            <a:extLst>
              <a:ext uri="{FF2B5EF4-FFF2-40B4-BE49-F238E27FC236}">
                <a16:creationId xmlns:a16="http://schemas.microsoft.com/office/drawing/2014/main" id="{6B6ABCE1-4605-B975-6F7C-B739FB5BB4FF}"/>
              </a:ext>
            </a:extLst>
          </p:cNvPr>
          <p:cNvGraphicFramePr/>
          <p:nvPr>
            <p:extLst>
              <p:ext uri="{D42A27DB-BD31-4B8C-83A1-F6EECF244321}">
                <p14:modId xmlns:p14="http://schemas.microsoft.com/office/powerpoint/2010/main" val="935703865"/>
              </p:ext>
            </p:extLst>
          </p:nvPr>
        </p:nvGraphicFramePr>
        <p:xfrm>
          <a:off x="-837693" y="1488547"/>
          <a:ext cx="6222299" cy="458523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5" name="object 8">
            <a:extLst>
              <a:ext uri="{FF2B5EF4-FFF2-40B4-BE49-F238E27FC236}">
                <a16:creationId xmlns:a16="http://schemas.microsoft.com/office/drawing/2014/main" id="{AB6E90BE-B9E0-01FD-A888-42B2EA228967}"/>
              </a:ext>
            </a:extLst>
          </p:cNvPr>
          <p:cNvSpPr txBox="1"/>
          <p:nvPr/>
        </p:nvSpPr>
        <p:spPr>
          <a:xfrm>
            <a:off x="4339787" y="1484453"/>
            <a:ext cx="3510878" cy="1627112"/>
          </a:xfrm>
          <a:prstGeom prst="rect">
            <a:avLst/>
          </a:prstGeom>
        </p:spPr>
        <p:txBody>
          <a:bodyPr vert="horz" wrap="square" lIns="0" tIns="12700" rIns="0" bIns="0" rtlCol="0" anchor="t">
            <a:spAutoFit/>
          </a:bodyPr>
          <a:lstStyle/>
          <a:p>
            <a:pPr marL="24765" marR="324485" indent="-12065" algn="ctr">
              <a:lnSpc>
                <a:spcPct val="134400"/>
              </a:lnSpc>
              <a:spcBef>
                <a:spcPts val="100"/>
              </a:spcBef>
            </a:pPr>
            <a:r>
              <a:rPr lang="en-US" sz="2000">
                <a:highlight>
                  <a:srgbClr val="FFFF00"/>
                </a:highlight>
                <a:latin typeface="Sitka Heading"/>
                <a:ea typeface="MS PGothic"/>
                <a:cs typeface="Arial"/>
              </a:rPr>
              <a:t>Please contact the scholarship team if you are needing assistance </a:t>
            </a:r>
            <a:endParaRPr lang="en-US" sz="1600">
              <a:solidFill>
                <a:srgbClr val="000000"/>
              </a:solidFill>
              <a:highlight>
                <a:srgbClr val="FFFF00"/>
              </a:highlight>
              <a:latin typeface="Sitka Heading"/>
              <a:ea typeface="MS PGothic"/>
              <a:cs typeface="Arial"/>
            </a:endParaRPr>
          </a:p>
          <a:p>
            <a:pPr marL="24765" marR="324485" indent="-12065" algn="ctr">
              <a:lnSpc>
                <a:spcPct val="134400"/>
              </a:lnSpc>
              <a:spcBef>
                <a:spcPts val="100"/>
              </a:spcBef>
            </a:pPr>
            <a:r>
              <a:rPr lang="en-US" sz="2000" u="sng" spc="-40">
                <a:solidFill>
                  <a:srgbClr val="0562C1"/>
                </a:solidFill>
                <a:highlight>
                  <a:srgbClr val="FFFF00"/>
                </a:highlight>
                <a:uFill>
                  <a:solidFill>
                    <a:srgbClr val="99C83A"/>
                  </a:solidFill>
                </a:uFill>
                <a:latin typeface="Sitka Heading"/>
                <a:ea typeface="MS PGothic"/>
                <a:cs typeface="Arial"/>
                <a:hlinkClick r:id="rId10"/>
              </a:rPr>
              <a:t>dst-</a:t>
            </a:r>
            <a:r>
              <a:rPr lang="en-US" sz="2000" u="sng" spc="-10">
                <a:solidFill>
                  <a:srgbClr val="0562C1"/>
                </a:solidFill>
                <a:highlight>
                  <a:srgbClr val="FFFF00"/>
                </a:highlight>
                <a:uFill>
                  <a:solidFill>
                    <a:srgbClr val="99C83A"/>
                  </a:solidFill>
                </a:uFill>
                <a:latin typeface="Sitka Heading"/>
                <a:ea typeface="MS PGothic"/>
                <a:cs typeface="Arial"/>
                <a:hlinkClick r:id="rId10"/>
              </a:rPr>
              <a:t>scholarship@alamo.edu</a:t>
            </a:r>
            <a:endParaRPr sz="1600">
              <a:highlight>
                <a:srgbClr val="FFFF00"/>
              </a:highlight>
              <a:latin typeface="Sitka Heading"/>
              <a:ea typeface="MS PGothic"/>
              <a:cs typeface="Arial"/>
            </a:endParaRPr>
          </a:p>
        </p:txBody>
      </p:sp>
      <p:grpSp>
        <p:nvGrpSpPr>
          <p:cNvPr id="61" name="Group 1">
            <a:extLst>
              <a:ext uri="{FF2B5EF4-FFF2-40B4-BE49-F238E27FC236}">
                <a16:creationId xmlns:a16="http://schemas.microsoft.com/office/drawing/2014/main" id="{E6A92F4A-04F3-6091-8D48-8E3C1C193898}"/>
              </a:ext>
            </a:extLst>
          </p:cNvPr>
          <p:cNvGrpSpPr>
            <a:grpSpLocks/>
          </p:cNvGrpSpPr>
          <p:nvPr/>
        </p:nvGrpSpPr>
        <p:grpSpPr bwMode="auto">
          <a:xfrm>
            <a:off x="0" y="6145213"/>
            <a:ext cx="12192000" cy="712787"/>
            <a:chOff x="0" y="6145212"/>
            <a:chExt cx="12192000" cy="712788"/>
          </a:xfrm>
        </p:grpSpPr>
        <p:pic>
          <p:nvPicPr>
            <p:cNvPr id="59" name="Picture 2" descr="title">
              <a:extLst>
                <a:ext uri="{FF2B5EF4-FFF2-40B4-BE49-F238E27FC236}">
                  <a16:creationId xmlns:a16="http://schemas.microsoft.com/office/drawing/2014/main" id="{5FFCE141-4C9F-84F1-E0F9-C64F0ABCA8E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6145212"/>
              <a:ext cx="12192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
              <a:extLst>
                <a:ext uri="{FF2B5EF4-FFF2-40B4-BE49-F238E27FC236}">
                  <a16:creationId xmlns:a16="http://schemas.microsoft.com/office/drawing/2014/main" id="{7ACFBF9E-D529-0E4F-9C66-907940DE89B8}"/>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38200" y="6226175"/>
              <a:ext cx="19812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5" name="Group 64">
            <a:extLst>
              <a:ext uri="{FF2B5EF4-FFF2-40B4-BE49-F238E27FC236}">
                <a16:creationId xmlns:a16="http://schemas.microsoft.com/office/drawing/2014/main" id="{B962C990-D571-E906-00E7-BB9BCF02C0B2}"/>
              </a:ext>
            </a:extLst>
          </p:cNvPr>
          <p:cNvGrpSpPr/>
          <p:nvPr/>
        </p:nvGrpSpPr>
        <p:grpSpPr>
          <a:xfrm>
            <a:off x="10150758" y="6189789"/>
            <a:ext cx="1523462" cy="651005"/>
            <a:chOff x="10150758" y="6189789"/>
            <a:chExt cx="1523462" cy="651005"/>
          </a:xfrm>
        </p:grpSpPr>
        <p:pic>
          <p:nvPicPr>
            <p:cNvPr id="63" name="Picture 7">
              <a:extLst>
                <a:ext uri="{FF2B5EF4-FFF2-40B4-BE49-F238E27FC236}">
                  <a16:creationId xmlns:a16="http://schemas.microsoft.com/office/drawing/2014/main" id="{24A7ED39-EE23-DEFA-00C1-B3D875BA1DBD}"/>
                </a:ext>
              </a:extLst>
            </p:cNvPr>
            <p:cNvPicPr>
              <a:picLocks noChangeAspect="1"/>
            </p:cNvPicPr>
            <p:nvPr/>
          </p:nvPicPr>
          <p:blipFill>
            <a:blip r:embed="rId13"/>
            <a:srcRect/>
            <a:stretch/>
          </p:blipFill>
          <p:spPr bwMode="auto">
            <a:xfrm>
              <a:off x="10150758" y="6231094"/>
              <a:ext cx="539855"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descr="A red and blue sign with white text&#10;&#10;Description automatically generated">
              <a:extLst>
                <a:ext uri="{FF2B5EF4-FFF2-40B4-BE49-F238E27FC236}">
                  <a16:creationId xmlns:a16="http://schemas.microsoft.com/office/drawing/2014/main" id="{83949EE9-66AB-E6CB-47F1-85556F6804FA}"/>
                </a:ext>
              </a:extLst>
            </p:cNvPr>
            <p:cNvPicPr>
              <a:picLocks noChangeAspect="1"/>
            </p:cNvPicPr>
            <p:nvPr/>
          </p:nvPicPr>
          <p:blipFill>
            <a:blip r:embed="rId14"/>
            <a:stretch>
              <a:fillRect/>
            </a:stretch>
          </p:blipFill>
          <p:spPr>
            <a:xfrm>
              <a:off x="11291275" y="6189789"/>
              <a:ext cx="382945" cy="651005"/>
            </a:xfrm>
            <a:prstGeom prst="rect">
              <a:avLst/>
            </a:prstGeom>
          </p:spPr>
        </p:pic>
      </p:grpSp>
      <p:pic>
        <p:nvPicPr>
          <p:cNvPr id="67" name="Picture 66" descr="A black and white logo with white text&#10;&#10;Description automatically generated">
            <a:extLst>
              <a:ext uri="{FF2B5EF4-FFF2-40B4-BE49-F238E27FC236}">
                <a16:creationId xmlns:a16="http://schemas.microsoft.com/office/drawing/2014/main" id="{C1908A3A-B27A-A294-0F8D-666646F0552B}"/>
              </a:ext>
            </a:extLst>
          </p:cNvPr>
          <p:cNvPicPr>
            <a:picLocks noChangeAspect="1"/>
          </p:cNvPicPr>
          <p:nvPr/>
        </p:nvPicPr>
        <p:blipFill>
          <a:blip r:embed="rId15"/>
          <a:stretch>
            <a:fillRect/>
          </a:stretch>
        </p:blipFill>
        <p:spPr>
          <a:xfrm>
            <a:off x="8763000" y="6215856"/>
            <a:ext cx="990600" cy="594360"/>
          </a:xfrm>
          <a:prstGeom prst="rect">
            <a:avLst/>
          </a:prstGeom>
        </p:spPr>
      </p:pic>
    </p:spTree>
    <p:extLst>
      <p:ext uri="{BB962C8B-B14F-4D97-AF65-F5344CB8AC3E}">
        <p14:creationId xmlns:p14="http://schemas.microsoft.com/office/powerpoint/2010/main" val="3727730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0">
            <a:extLst>
              <a:ext uri="{FF2B5EF4-FFF2-40B4-BE49-F238E27FC236}">
                <a16:creationId xmlns:a16="http://schemas.microsoft.com/office/drawing/2014/main" id="{B6D21213-B193-BEB5-773F-454A409C0347}"/>
              </a:ext>
            </a:extLst>
          </p:cNvPr>
          <p:cNvSpPr txBox="1">
            <a:spLocks/>
          </p:cNvSpPr>
          <p:nvPr/>
        </p:nvSpPr>
        <p:spPr bwMode="auto">
          <a:xfrm>
            <a:off x="2582449" y="134325"/>
            <a:ext cx="7848600" cy="56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3335" rIns="0" bIns="0" numCol="1" rtlCol="0" anchor="b" anchorCtr="0" compatLnSpc="1">
            <a:prstTxWarp prst="textNoShape">
              <a:avLst/>
            </a:prstTxWarp>
            <a:spAutoFit/>
          </a:bodyPr>
          <a:lstStyle>
            <a:defPPr>
              <a:defRPr lang="en-US"/>
            </a:defPPr>
            <a:lvl1pPr marL="660400">
              <a:lnSpc>
                <a:spcPct val="100000"/>
              </a:lnSpc>
              <a:spcBef>
                <a:spcPts val="105"/>
              </a:spcBef>
              <a:defRPr sz="3600" b="1">
                <a:solidFill>
                  <a:schemeClr val="bg1"/>
                </a:solidFill>
                <a:latin typeface="Abadi" panose="020B0604020104020204" pitchFamily="34" charset="0"/>
                <a:ea typeface="+mj-ea"/>
                <a:cs typeface="+mj-cs"/>
              </a:defRPr>
            </a:lvl1pPr>
            <a:lvl2pPr>
              <a:lnSpc>
                <a:spcPct val="90000"/>
              </a:lnSpc>
              <a:defRPr sz="4400">
                <a:latin typeface="Calibri Light" charset="0"/>
              </a:defRPr>
            </a:lvl2pPr>
            <a:lvl3pPr>
              <a:lnSpc>
                <a:spcPct val="90000"/>
              </a:lnSpc>
              <a:defRPr sz="4400">
                <a:latin typeface="Calibri Light" charset="0"/>
              </a:defRPr>
            </a:lvl3pPr>
            <a:lvl4pPr>
              <a:lnSpc>
                <a:spcPct val="90000"/>
              </a:lnSpc>
              <a:defRPr sz="4400">
                <a:latin typeface="Calibri Light" charset="0"/>
              </a:defRPr>
            </a:lvl4pPr>
            <a:lvl5pPr>
              <a:lnSpc>
                <a:spcPct val="90000"/>
              </a:lnSpc>
              <a:defRPr sz="4400">
                <a:latin typeface="Calibri Light" charset="0"/>
              </a:defRPr>
            </a:lvl5pPr>
            <a:lvl6pPr marL="457200" fontAlgn="base">
              <a:lnSpc>
                <a:spcPct val="90000"/>
              </a:lnSpc>
              <a:spcBef>
                <a:spcPct val="0"/>
              </a:spcBef>
              <a:spcAft>
                <a:spcPct val="0"/>
              </a:spcAft>
              <a:defRPr sz="4400">
                <a:latin typeface="Calibri Light" charset="0"/>
              </a:defRPr>
            </a:lvl6pPr>
            <a:lvl7pPr marL="914400" fontAlgn="base">
              <a:lnSpc>
                <a:spcPct val="90000"/>
              </a:lnSpc>
              <a:spcBef>
                <a:spcPct val="0"/>
              </a:spcBef>
              <a:spcAft>
                <a:spcPct val="0"/>
              </a:spcAft>
              <a:defRPr sz="4400">
                <a:latin typeface="Calibri Light" charset="0"/>
              </a:defRPr>
            </a:lvl7pPr>
            <a:lvl8pPr marL="1371600" fontAlgn="base">
              <a:lnSpc>
                <a:spcPct val="90000"/>
              </a:lnSpc>
              <a:spcBef>
                <a:spcPct val="0"/>
              </a:spcBef>
              <a:spcAft>
                <a:spcPct val="0"/>
              </a:spcAft>
              <a:defRPr sz="4400">
                <a:latin typeface="Calibri Light" charset="0"/>
              </a:defRPr>
            </a:lvl8pPr>
            <a:lvl9pPr marL="1828800" fontAlgn="base">
              <a:lnSpc>
                <a:spcPct val="90000"/>
              </a:lnSpc>
              <a:spcBef>
                <a:spcPct val="0"/>
              </a:spcBef>
              <a:spcAft>
                <a:spcPct val="0"/>
              </a:spcAft>
              <a:defRPr sz="4400">
                <a:latin typeface="Calibri Light" charset="0"/>
              </a:defRPr>
            </a:lvl9pPr>
          </a:lstStyle>
          <a:p>
            <a:r>
              <a:rPr lang="en-US">
                <a:solidFill>
                  <a:srgbClr val="2E5496"/>
                </a:solidFill>
                <a:latin typeface="Sitka Heading"/>
                <a:cs typeface="Arial"/>
              </a:rPr>
              <a:t>Step 4. General Applications</a:t>
            </a:r>
          </a:p>
        </p:txBody>
      </p:sp>
      <p:sp>
        <p:nvSpPr>
          <p:cNvPr id="27" name="object 26">
            <a:extLst>
              <a:ext uri="{FF2B5EF4-FFF2-40B4-BE49-F238E27FC236}">
                <a16:creationId xmlns:a16="http://schemas.microsoft.com/office/drawing/2014/main" id="{11B36F3F-A9F8-7F32-405E-2635F786C8B0}"/>
              </a:ext>
            </a:extLst>
          </p:cNvPr>
          <p:cNvSpPr txBox="1"/>
          <p:nvPr/>
        </p:nvSpPr>
        <p:spPr>
          <a:xfrm>
            <a:off x="6504140" y="2237984"/>
            <a:ext cx="5169962" cy="1897314"/>
          </a:xfrm>
          <a:prstGeom prst="rect">
            <a:avLst/>
          </a:prstGeom>
        </p:spPr>
        <p:txBody>
          <a:bodyPr vert="horz" wrap="square" lIns="0" tIns="12065" rIns="0" bIns="0" rtlCol="0" anchor="t">
            <a:spAutoFit/>
          </a:bodyPr>
          <a:lstStyle/>
          <a:p>
            <a:pPr marL="12700" marR="5080" algn="ctr">
              <a:lnSpc>
                <a:spcPct val="100000"/>
              </a:lnSpc>
              <a:spcBef>
                <a:spcPts val="95"/>
              </a:spcBef>
            </a:pPr>
            <a:r>
              <a:rPr lang="en-US">
                <a:solidFill>
                  <a:srgbClr val="001F5F"/>
                </a:solidFill>
                <a:latin typeface="Sitka Heading"/>
                <a:ea typeface="MS PGothic"/>
                <a:cs typeface="Arial"/>
              </a:rPr>
              <a:t>View the list of students that you are assigned to review.</a:t>
            </a:r>
          </a:p>
          <a:p>
            <a:pPr>
              <a:spcBef>
                <a:spcPts val="55"/>
              </a:spcBef>
            </a:pPr>
            <a:endParaRPr lang="en-US" b="1">
              <a:solidFill>
                <a:srgbClr val="001F5F"/>
              </a:solidFill>
              <a:latin typeface="Sitka Heading"/>
              <a:ea typeface="MS PGothic"/>
              <a:cs typeface="Arial"/>
            </a:endParaRPr>
          </a:p>
          <a:p>
            <a:pPr>
              <a:spcBef>
                <a:spcPts val="55"/>
              </a:spcBef>
            </a:pPr>
            <a:endParaRPr lang="en-US" b="1">
              <a:solidFill>
                <a:srgbClr val="001F5F"/>
              </a:solidFill>
              <a:latin typeface="Sitka Heading"/>
              <a:ea typeface="MS PGothic"/>
              <a:cs typeface="Arial"/>
            </a:endParaRPr>
          </a:p>
          <a:p>
            <a:pPr>
              <a:lnSpc>
                <a:spcPct val="100000"/>
              </a:lnSpc>
              <a:spcBef>
                <a:spcPts val="55"/>
              </a:spcBef>
            </a:pPr>
            <a:r>
              <a:rPr lang="en-US" b="1">
                <a:solidFill>
                  <a:srgbClr val="001F5F"/>
                </a:solidFill>
                <a:latin typeface="Sitka Heading"/>
                <a:ea typeface="MS PGothic"/>
                <a:cs typeface="Arial"/>
              </a:rPr>
              <a:t>All applicants are listed anonymously.</a:t>
            </a:r>
          </a:p>
        </p:txBody>
      </p:sp>
      <p:pic>
        <p:nvPicPr>
          <p:cNvPr id="28" name="object 27">
            <a:extLst>
              <a:ext uri="{FF2B5EF4-FFF2-40B4-BE49-F238E27FC236}">
                <a16:creationId xmlns:a16="http://schemas.microsoft.com/office/drawing/2014/main" id="{12382375-2466-E9BC-E54C-17B821C669E9}"/>
              </a:ext>
            </a:extLst>
          </p:cNvPr>
          <p:cNvPicPr/>
          <p:nvPr/>
        </p:nvPicPr>
        <p:blipFill>
          <a:blip r:embed="rId3" cstate="print"/>
          <a:stretch>
            <a:fillRect/>
          </a:stretch>
        </p:blipFill>
        <p:spPr>
          <a:xfrm>
            <a:off x="334764" y="957805"/>
            <a:ext cx="5654170" cy="4937838"/>
          </a:xfrm>
          <a:prstGeom prst="rect">
            <a:avLst/>
          </a:prstGeom>
        </p:spPr>
      </p:pic>
      <p:grpSp>
        <p:nvGrpSpPr>
          <p:cNvPr id="9" name="Group 1">
            <a:extLst>
              <a:ext uri="{FF2B5EF4-FFF2-40B4-BE49-F238E27FC236}">
                <a16:creationId xmlns:a16="http://schemas.microsoft.com/office/drawing/2014/main" id="{425D72B6-CD6E-1295-937B-4015B303FED4}"/>
              </a:ext>
            </a:extLst>
          </p:cNvPr>
          <p:cNvGrpSpPr>
            <a:grpSpLocks/>
          </p:cNvGrpSpPr>
          <p:nvPr/>
        </p:nvGrpSpPr>
        <p:grpSpPr bwMode="auto">
          <a:xfrm>
            <a:off x="0" y="6145213"/>
            <a:ext cx="12192000" cy="712787"/>
            <a:chOff x="0" y="6145212"/>
            <a:chExt cx="12192000" cy="712788"/>
          </a:xfrm>
        </p:grpSpPr>
        <p:pic>
          <p:nvPicPr>
            <p:cNvPr id="7" name="Picture 2" descr="title">
              <a:extLst>
                <a:ext uri="{FF2B5EF4-FFF2-40B4-BE49-F238E27FC236}">
                  <a16:creationId xmlns:a16="http://schemas.microsoft.com/office/drawing/2014/main" id="{29CFC598-2148-AD52-5D8E-FAD5DAB0AA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45212"/>
              <a:ext cx="12192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6B263CCB-0B17-7E3B-CB36-1E9834C3489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6226175"/>
              <a:ext cx="19812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a:extLst>
              <a:ext uri="{FF2B5EF4-FFF2-40B4-BE49-F238E27FC236}">
                <a16:creationId xmlns:a16="http://schemas.microsoft.com/office/drawing/2014/main" id="{11936992-3632-878F-6F96-67337B8F4B2E}"/>
              </a:ext>
            </a:extLst>
          </p:cNvPr>
          <p:cNvGrpSpPr/>
          <p:nvPr/>
        </p:nvGrpSpPr>
        <p:grpSpPr>
          <a:xfrm>
            <a:off x="10150758" y="6189789"/>
            <a:ext cx="1523462" cy="651005"/>
            <a:chOff x="10150758" y="6189789"/>
            <a:chExt cx="1523462" cy="651005"/>
          </a:xfrm>
        </p:grpSpPr>
        <p:pic>
          <p:nvPicPr>
            <p:cNvPr id="11" name="Picture 7">
              <a:extLst>
                <a:ext uri="{FF2B5EF4-FFF2-40B4-BE49-F238E27FC236}">
                  <a16:creationId xmlns:a16="http://schemas.microsoft.com/office/drawing/2014/main" id="{74A27F67-8F90-D622-5483-75ABD8AE403F}"/>
                </a:ext>
              </a:extLst>
            </p:cNvPr>
            <p:cNvPicPr>
              <a:picLocks noChangeAspect="1"/>
            </p:cNvPicPr>
            <p:nvPr/>
          </p:nvPicPr>
          <p:blipFill>
            <a:blip r:embed="rId6"/>
            <a:srcRect/>
            <a:stretch/>
          </p:blipFill>
          <p:spPr bwMode="auto">
            <a:xfrm>
              <a:off x="10150758" y="6231094"/>
              <a:ext cx="539855"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red and blue sign with white text&#10;&#10;Description automatically generated">
              <a:extLst>
                <a:ext uri="{FF2B5EF4-FFF2-40B4-BE49-F238E27FC236}">
                  <a16:creationId xmlns:a16="http://schemas.microsoft.com/office/drawing/2014/main" id="{E4427AEE-FAB5-3816-9879-345561887A7C}"/>
                </a:ext>
              </a:extLst>
            </p:cNvPr>
            <p:cNvPicPr>
              <a:picLocks noChangeAspect="1"/>
            </p:cNvPicPr>
            <p:nvPr/>
          </p:nvPicPr>
          <p:blipFill>
            <a:blip r:embed="rId7"/>
            <a:stretch>
              <a:fillRect/>
            </a:stretch>
          </p:blipFill>
          <p:spPr>
            <a:xfrm>
              <a:off x="11291275" y="6189789"/>
              <a:ext cx="382945" cy="651005"/>
            </a:xfrm>
            <a:prstGeom prst="rect">
              <a:avLst/>
            </a:prstGeom>
          </p:spPr>
        </p:pic>
      </p:grpSp>
      <p:pic>
        <p:nvPicPr>
          <p:cNvPr id="15" name="Picture 14" descr="A black and white logo with white text&#10;&#10;Description automatically generated">
            <a:extLst>
              <a:ext uri="{FF2B5EF4-FFF2-40B4-BE49-F238E27FC236}">
                <a16:creationId xmlns:a16="http://schemas.microsoft.com/office/drawing/2014/main" id="{BF6C3481-7ACB-768F-AFA1-DCC99A199A0B}"/>
              </a:ext>
            </a:extLst>
          </p:cNvPr>
          <p:cNvPicPr>
            <a:picLocks noChangeAspect="1"/>
          </p:cNvPicPr>
          <p:nvPr/>
        </p:nvPicPr>
        <p:blipFill>
          <a:blip r:embed="rId8"/>
          <a:stretch>
            <a:fillRect/>
          </a:stretch>
        </p:blipFill>
        <p:spPr>
          <a:xfrm>
            <a:off x="8763000" y="6215856"/>
            <a:ext cx="990600" cy="594360"/>
          </a:xfrm>
          <a:prstGeom prst="rect">
            <a:avLst/>
          </a:prstGeom>
        </p:spPr>
      </p:pic>
    </p:spTree>
    <p:extLst>
      <p:ext uri="{BB962C8B-B14F-4D97-AF65-F5344CB8AC3E}">
        <p14:creationId xmlns:p14="http://schemas.microsoft.com/office/powerpoint/2010/main" val="1968802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a:extLst>
              <a:ext uri="{FF2B5EF4-FFF2-40B4-BE49-F238E27FC236}">
                <a16:creationId xmlns:a16="http://schemas.microsoft.com/office/drawing/2014/main" id="{3496C31B-FCBD-E41B-89B8-8272DFF644E5}"/>
              </a:ext>
            </a:extLst>
          </p:cNvPr>
          <p:cNvSpPr txBox="1">
            <a:spLocks noGrp="1"/>
          </p:cNvSpPr>
          <p:nvPr>
            <p:ph type="ctrTitle"/>
          </p:nvPr>
        </p:nvSpPr>
        <p:spPr>
          <a:xfrm>
            <a:off x="2743200" y="389419"/>
            <a:ext cx="7162800" cy="567463"/>
          </a:xfrm>
          <a:prstGeom prst="rect">
            <a:avLst/>
          </a:prstGeom>
        </p:spPr>
        <p:txBody>
          <a:bodyPr vert="horz" wrap="square" lIns="0" tIns="13335" rIns="0" bIns="0" rtlCol="0">
            <a:spAutoFit/>
          </a:bodyPr>
          <a:lstStyle/>
          <a:p>
            <a:pPr marL="660400" algn="l">
              <a:lnSpc>
                <a:spcPct val="100000"/>
              </a:lnSpc>
              <a:spcBef>
                <a:spcPts val="105"/>
              </a:spcBef>
            </a:pPr>
            <a:r>
              <a:rPr lang="en-US" sz="3600" b="1">
                <a:solidFill>
                  <a:srgbClr val="2E5496"/>
                </a:solidFill>
                <a:latin typeface="Sitka Heading"/>
                <a:cs typeface="Arial"/>
              </a:rPr>
              <a:t>Step 5. Review Applications</a:t>
            </a:r>
          </a:p>
        </p:txBody>
      </p:sp>
      <p:pic>
        <p:nvPicPr>
          <p:cNvPr id="10" name="object 15">
            <a:extLst>
              <a:ext uri="{FF2B5EF4-FFF2-40B4-BE49-F238E27FC236}">
                <a16:creationId xmlns:a16="http://schemas.microsoft.com/office/drawing/2014/main" id="{FC99260F-098A-A24B-9CF8-69A593A67926}"/>
              </a:ext>
            </a:extLst>
          </p:cNvPr>
          <p:cNvPicPr/>
          <p:nvPr/>
        </p:nvPicPr>
        <p:blipFill>
          <a:blip r:embed="rId3" cstate="print"/>
          <a:srcRect l="1580" r="2067"/>
          <a:stretch/>
        </p:blipFill>
        <p:spPr>
          <a:xfrm>
            <a:off x="223889" y="1641953"/>
            <a:ext cx="7578437" cy="26316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Callout: Left Arrow 15">
            <a:extLst>
              <a:ext uri="{FF2B5EF4-FFF2-40B4-BE49-F238E27FC236}">
                <a16:creationId xmlns:a16="http://schemas.microsoft.com/office/drawing/2014/main" id="{77B9CF9B-A078-7443-FE57-F6C807A83EBC}"/>
              </a:ext>
            </a:extLst>
          </p:cNvPr>
          <p:cNvSpPr/>
          <p:nvPr/>
        </p:nvSpPr>
        <p:spPr>
          <a:xfrm>
            <a:off x="7666627" y="2672219"/>
            <a:ext cx="4157707" cy="1822537"/>
          </a:xfrm>
          <a:prstGeom prst="leftArrowCallou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endParaRPr lang="en-US" sz="2800">
              <a:solidFill>
                <a:schemeClr val="bg1"/>
              </a:solidFill>
              <a:latin typeface="Sitka Heading"/>
              <a:cs typeface="Arial"/>
            </a:endParaRPr>
          </a:p>
          <a:p>
            <a:pPr algn="ctr"/>
            <a:r>
              <a:rPr lang="en-US" sz="3200" b="1">
                <a:solidFill>
                  <a:srgbClr val="0070C0"/>
                </a:solidFill>
                <a:latin typeface="Sitka Heading"/>
                <a:cs typeface="Arial"/>
              </a:rPr>
              <a:t>Click</a:t>
            </a:r>
            <a:r>
              <a:rPr lang="en-US" sz="3200" b="1">
                <a:solidFill>
                  <a:srgbClr val="0070C0"/>
                </a:solidFill>
                <a:latin typeface="Sitka Heading"/>
                <a:ea typeface="+mj-ea"/>
                <a:cs typeface="+mj-cs"/>
              </a:rPr>
              <a:t> “Begin” to review a candidate.</a:t>
            </a:r>
          </a:p>
          <a:p>
            <a:pPr algn="ctr"/>
            <a:endParaRPr lang="en-US">
              <a:latin typeface="Sitka Heading"/>
            </a:endParaRPr>
          </a:p>
        </p:txBody>
      </p:sp>
      <p:grpSp>
        <p:nvGrpSpPr>
          <p:cNvPr id="9" name="Group 1">
            <a:extLst>
              <a:ext uri="{FF2B5EF4-FFF2-40B4-BE49-F238E27FC236}">
                <a16:creationId xmlns:a16="http://schemas.microsoft.com/office/drawing/2014/main" id="{BED9F6A8-CF2A-8C4D-198E-D1B9F3410A14}"/>
              </a:ext>
            </a:extLst>
          </p:cNvPr>
          <p:cNvGrpSpPr>
            <a:grpSpLocks/>
          </p:cNvGrpSpPr>
          <p:nvPr/>
        </p:nvGrpSpPr>
        <p:grpSpPr bwMode="auto">
          <a:xfrm>
            <a:off x="0" y="6145213"/>
            <a:ext cx="12192000" cy="712787"/>
            <a:chOff x="0" y="6145212"/>
            <a:chExt cx="12192000" cy="712788"/>
          </a:xfrm>
        </p:grpSpPr>
        <p:pic>
          <p:nvPicPr>
            <p:cNvPr id="6" name="Picture 2" descr="title">
              <a:extLst>
                <a:ext uri="{FF2B5EF4-FFF2-40B4-BE49-F238E27FC236}">
                  <a16:creationId xmlns:a16="http://schemas.microsoft.com/office/drawing/2014/main" id="{F6E50D1E-F4AD-1085-36E3-8513044BDB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45212"/>
              <a:ext cx="12192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BC9F4D92-FBEB-2971-4615-7FA646677C1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6226175"/>
              <a:ext cx="19812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a:extLst>
              <a:ext uri="{FF2B5EF4-FFF2-40B4-BE49-F238E27FC236}">
                <a16:creationId xmlns:a16="http://schemas.microsoft.com/office/drawing/2014/main" id="{C87D7513-0983-568E-107B-360F080346E3}"/>
              </a:ext>
            </a:extLst>
          </p:cNvPr>
          <p:cNvGrpSpPr/>
          <p:nvPr/>
        </p:nvGrpSpPr>
        <p:grpSpPr>
          <a:xfrm>
            <a:off x="10150758" y="6189789"/>
            <a:ext cx="1523462" cy="651005"/>
            <a:chOff x="10150758" y="6189789"/>
            <a:chExt cx="1523462" cy="651005"/>
          </a:xfrm>
        </p:grpSpPr>
        <p:pic>
          <p:nvPicPr>
            <p:cNvPr id="13" name="Picture 7">
              <a:extLst>
                <a:ext uri="{FF2B5EF4-FFF2-40B4-BE49-F238E27FC236}">
                  <a16:creationId xmlns:a16="http://schemas.microsoft.com/office/drawing/2014/main" id="{3C0BC79D-DFD6-24CD-1DF2-B88647727A9E}"/>
                </a:ext>
              </a:extLst>
            </p:cNvPr>
            <p:cNvPicPr>
              <a:picLocks noChangeAspect="1"/>
            </p:cNvPicPr>
            <p:nvPr/>
          </p:nvPicPr>
          <p:blipFill>
            <a:blip r:embed="rId6"/>
            <a:srcRect/>
            <a:stretch/>
          </p:blipFill>
          <p:spPr bwMode="auto">
            <a:xfrm>
              <a:off x="10150758" y="6231094"/>
              <a:ext cx="539855"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red and blue sign with white text&#10;&#10;Description automatically generated">
              <a:extLst>
                <a:ext uri="{FF2B5EF4-FFF2-40B4-BE49-F238E27FC236}">
                  <a16:creationId xmlns:a16="http://schemas.microsoft.com/office/drawing/2014/main" id="{96C98A5B-22B1-FF95-B226-B0457571CA14}"/>
                </a:ext>
              </a:extLst>
            </p:cNvPr>
            <p:cNvPicPr>
              <a:picLocks noChangeAspect="1"/>
            </p:cNvPicPr>
            <p:nvPr/>
          </p:nvPicPr>
          <p:blipFill>
            <a:blip r:embed="rId7"/>
            <a:stretch>
              <a:fillRect/>
            </a:stretch>
          </p:blipFill>
          <p:spPr>
            <a:xfrm>
              <a:off x="11291275" y="6189789"/>
              <a:ext cx="382945" cy="651005"/>
            </a:xfrm>
            <a:prstGeom prst="rect">
              <a:avLst/>
            </a:prstGeom>
          </p:spPr>
        </p:pic>
      </p:grpSp>
      <p:pic>
        <p:nvPicPr>
          <p:cNvPr id="18" name="Picture 17" descr="A black and white logo with white text&#10;&#10;Description automatically generated">
            <a:extLst>
              <a:ext uri="{FF2B5EF4-FFF2-40B4-BE49-F238E27FC236}">
                <a16:creationId xmlns:a16="http://schemas.microsoft.com/office/drawing/2014/main" id="{7828EAF9-82F9-286B-8564-F53A8FC9D03A}"/>
              </a:ext>
            </a:extLst>
          </p:cNvPr>
          <p:cNvPicPr>
            <a:picLocks noChangeAspect="1"/>
          </p:cNvPicPr>
          <p:nvPr/>
        </p:nvPicPr>
        <p:blipFill>
          <a:blip r:embed="rId8"/>
          <a:stretch>
            <a:fillRect/>
          </a:stretch>
        </p:blipFill>
        <p:spPr>
          <a:xfrm>
            <a:off x="8763000" y="6215856"/>
            <a:ext cx="990600" cy="594360"/>
          </a:xfrm>
          <a:prstGeom prst="rect">
            <a:avLst/>
          </a:prstGeom>
        </p:spPr>
      </p:pic>
    </p:spTree>
    <p:extLst>
      <p:ext uri="{BB962C8B-B14F-4D97-AF65-F5344CB8AC3E}">
        <p14:creationId xmlns:p14="http://schemas.microsoft.com/office/powerpoint/2010/main" val="2927754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8EB5B7E1-494B-42AC-5683-2C62993A6102}"/>
              </a:ext>
            </a:extLst>
          </p:cNvPr>
          <p:cNvSpPr txBox="1">
            <a:spLocks/>
          </p:cNvSpPr>
          <p:nvPr/>
        </p:nvSpPr>
        <p:spPr bwMode="auto">
          <a:xfrm>
            <a:off x="281431" y="-43884"/>
            <a:ext cx="11629138" cy="82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63525" rIns="0" bIns="0" numCol="1" rtlCol="0" anchor="b" anchorCtr="0" compatLnSpc="1">
            <a:prstTxWarp prst="textNoShape">
              <a:avLst/>
            </a:prstTxWarp>
            <a:spAutoFit/>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12700">
              <a:lnSpc>
                <a:spcPct val="100000"/>
              </a:lnSpc>
              <a:spcBef>
                <a:spcPts val="105"/>
              </a:spcBef>
            </a:pPr>
            <a:r>
              <a:rPr lang="en-US" sz="3600" b="1">
                <a:solidFill>
                  <a:srgbClr val="2E5496"/>
                </a:solidFill>
                <a:latin typeface="Sitka Heading"/>
                <a:cs typeface="Arial"/>
              </a:rPr>
              <a:t>Viewing the Application</a:t>
            </a:r>
          </a:p>
        </p:txBody>
      </p:sp>
      <p:graphicFrame>
        <p:nvGraphicFramePr>
          <p:cNvPr id="21" name="object 11">
            <a:extLst>
              <a:ext uri="{FF2B5EF4-FFF2-40B4-BE49-F238E27FC236}">
                <a16:creationId xmlns:a16="http://schemas.microsoft.com/office/drawing/2014/main" id="{63F1B11E-9817-73CB-0FC5-00BC05515254}"/>
              </a:ext>
            </a:extLst>
          </p:cNvPr>
          <p:cNvGraphicFramePr/>
          <p:nvPr>
            <p:extLst>
              <p:ext uri="{D42A27DB-BD31-4B8C-83A1-F6EECF244321}">
                <p14:modId xmlns:p14="http://schemas.microsoft.com/office/powerpoint/2010/main" val="2508287412"/>
              </p:ext>
            </p:extLst>
          </p:nvPr>
        </p:nvGraphicFramePr>
        <p:xfrm>
          <a:off x="7585799" y="1426434"/>
          <a:ext cx="4234484" cy="4352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57B52EC0-26DA-EA9A-8979-F9FF5DB8CEF8}"/>
              </a:ext>
            </a:extLst>
          </p:cNvPr>
          <p:cNvPicPr>
            <a:picLocks noChangeAspect="1"/>
          </p:cNvPicPr>
          <p:nvPr/>
        </p:nvPicPr>
        <p:blipFill>
          <a:blip r:embed="rId8"/>
          <a:srcRect r="1036" b="23226"/>
          <a:stretch/>
        </p:blipFill>
        <p:spPr>
          <a:xfrm>
            <a:off x="181290" y="1097071"/>
            <a:ext cx="7324292" cy="50078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Star: 7 Points 22">
            <a:extLst>
              <a:ext uri="{FF2B5EF4-FFF2-40B4-BE49-F238E27FC236}">
                <a16:creationId xmlns:a16="http://schemas.microsoft.com/office/drawing/2014/main" id="{F5C0D9CF-DB9B-9BB1-1851-3B844425385A}"/>
              </a:ext>
            </a:extLst>
          </p:cNvPr>
          <p:cNvSpPr/>
          <p:nvPr/>
        </p:nvSpPr>
        <p:spPr>
          <a:xfrm>
            <a:off x="5420212" y="802220"/>
            <a:ext cx="2266660" cy="914400"/>
          </a:xfrm>
          <a:prstGeom prst="star7">
            <a:avLst/>
          </a:prstGeom>
          <a:noFill/>
          <a:ln w="9525">
            <a:solidFill>
              <a:srgbClr val="FF0000"/>
            </a:solid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1">
            <a:extLst>
              <a:ext uri="{FF2B5EF4-FFF2-40B4-BE49-F238E27FC236}">
                <a16:creationId xmlns:a16="http://schemas.microsoft.com/office/drawing/2014/main" id="{E0BB6F36-7E6D-484B-C60A-BF9E1E60BF35}"/>
              </a:ext>
            </a:extLst>
          </p:cNvPr>
          <p:cNvGrpSpPr>
            <a:grpSpLocks/>
          </p:cNvGrpSpPr>
          <p:nvPr/>
        </p:nvGrpSpPr>
        <p:grpSpPr bwMode="auto">
          <a:xfrm>
            <a:off x="0" y="6145213"/>
            <a:ext cx="12192000" cy="712787"/>
            <a:chOff x="0" y="6145212"/>
            <a:chExt cx="12192000" cy="712788"/>
          </a:xfrm>
        </p:grpSpPr>
        <p:pic>
          <p:nvPicPr>
            <p:cNvPr id="51" name="Picture 2" descr="title">
              <a:extLst>
                <a:ext uri="{FF2B5EF4-FFF2-40B4-BE49-F238E27FC236}">
                  <a16:creationId xmlns:a16="http://schemas.microsoft.com/office/drawing/2014/main" id="{AF451DD0-955B-95F6-2CDF-AE837D0CD26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6145212"/>
              <a:ext cx="12192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
              <a:extLst>
                <a:ext uri="{FF2B5EF4-FFF2-40B4-BE49-F238E27FC236}">
                  <a16:creationId xmlns:a16="http://schemas.microsoft.com/office/drawing/2014/main" id="{DBFDE397-4220-E239-81AB-EF93EE831E88}"/>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6226175"/>
              <a:ext cx="19812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 name="Group 56">
            <a:extLst>
              <a:ext uri="{FF2B5EF4-FFF2-40B4-BE49-F238E27FC236}">
                <a16:creationId xmlns:a16="http://schemas.microsoft.com/office/drawing/2014/main" id="{74F91968-ACFD-BAA7-D8A6-80A79A7265F1}"/>
              </a:ext>
            </a:extLst>
          </p:cNvPr>
          <p:cNvGrpSpPr/>
          <p:nvPr/>
        </p:nvGrpSpPr>
        <p:grpSpPr>
          <a:xfrm>
            <a:off x="10150758" y="6189789"/>
            <a:ext cx="1523462" cy="651005"/>
            <a:chOff x="10150758" y="6189789"/>
            <a:chExt cx="1523462" cy="651005"/>
          </a:xfrm>
        </p:grpSpPr>
        <p:pic>
          <p:nvPicPr>
            <p:cNvPr id="55" name="Picture 7">
              <a:extLst>
                <a:ext uri="{FF2B5EF4-FFF2-40B4-BE49-F238E27FC236}">
                  <a16:creationId xmlns:a16="http://schemas.microsoft.com/office/drawing/2014/main" id="{42A30AAC-AC50-560A-DEBE-974813E3812D}"/>
                </a:ext>
              </a:extLst>
            </p:cNvPr>
            <p:cNvPicPr>
              <a:picLocks noChangeAspect="1"/>
            </p:cNvPicPr>
            <p:nvPr/>
          </p:nvPicPr>
          <p:blipFill>
            <a:blip r:embed="rId11"/>
            <a:srcRect/>
            <a:stretch/>
          </p:blipFill>
          <p:spPr bwMode="auto">
            <a:xfrm>
              <a:off x="10150758" y="6231094"/>
              <a:ext cx="539855"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 descr="A red and blue sign with white text&#10;&#10;Description automatically generated">
              <a:extLst>
                <a:ext uri="{FF2B5EF4-FFF2-40B4-BE49-F238E27FC236}">
                  <a16:creationId xmlns:a16="http://schemas.microsoft.com/office/drawing/2014/main" id="{C620E9D8-92BD-2601-6D60-6B67C6FB4FEC}"/>
                </a:ext>
              </a:extLst>
            </p:cNvPr>
            <p:cNvPicPr>
              <a:picLocks noChangeAspect="1"/>
            </p:cNvPicPr>
            <p:nvPr/>
          </p:nvPicPr>
          <p:blipFill>
            <a:blip r:embed="rId12"/>
            <a:stretch>
              <a:fillRect/>
            </a:stretch>
          </p:blipFill>
          <p:spPr>
            <a:xfrm>
              <a:off x="11291275" y="6189789"/>
              <a:ext cx="382945" cy="651005"/>
            </a:xfrm>
            <a:prstGeom prst="rect">
              <a:avLst/>
            </a:prstGeom>
          </p:spPr>
        </p:pic>
      </p:grpSp>
      <p:pic>
        <p:nvPicPr>
          <p:cNvPr id="59" name="Picture 58" descr="A black and white logo with white text&#10;&#10;Description automatically generated">
            <a:extLst>
              <a:ext uri="{FF2B5EF4-FFF2-40B4-BE49-F238E27FC236}">
                <a16:creationId xmlns:a16="http://schemas.microsoft.com/office/drawing/2014/main" id="{A981461B-FC00-63E5-0045-BB978A07A8A7}"/>
              </a:ext>
            </a:extLst>
          </p:cNvPr>
          <p:cNvPicPr>
            <a:picLocks noChangeAspect="1"/>
          </p:cNvPicPr>
          <p:nvPr/>
        </p:nvPicPr>
        <p:blipFill>
          <a:blip r:embed="rId13"/>
          <a:stretch>
            <a:fillRect/>
          </a:stretch>
        </p:blipFill>
        <p:spPr>
          <a:xfrm>
            <a:off x="8763000" y="6215856"/>
            <a:ext cx="990600" cy="594360"/>
          </a:xfrm>
          <a:prstGeom prst="rect">
            <a:avLst/>
          </a:prstGeom>
        </p:spPr>
      </p:pic>
    </p:spTree>
    <p:extLst>
      <p:ext uri="{BB962C8B-B14F-4D97-AF65-F5344CB8AC3E}">
        <p14:creationId xmlns:p14="http://schemas.microsoft.com/office/powerpoint/2010/main" val="184319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a:extLst>
              <a:ext uri="{FF2B5EF4-FFF2-40B4-BE49-F238E27FC236}">
                <a16:creationId xmlns:a16="http://schemas.microsoft.com/office/drawing/2014/main" id="{E4608D9F-A3FE-0745-9550-63A9AC785EEF}"/>
              </a:ext>
            </a:extLst>
          </p:cNvPr>
          <p:cNvGrpSpPr>
            <a:grpSpLocks noGrp="1" noUngrp="1" noRot="1" noMove="1" noResize="1"/>
          </p:cNvGrpSpPr>
          <p:nvPr/>
        </p:nvGrpSpPr>
        <p:grpSpPr bwMode="auto">
          <a:xfrm>
            <a:off x="0" y="6145213"/>
            <a:ext cx="12192000" cy="712787"/>
            <a:chOff x="0" y="6145212"/>
            <a:chExt cx="12192000" cy="712788"/>
          </a:xfrm>
        </p:grpSpPr>
        <p:pic>
          <p:nvPicPr>
            <p:cNvPr id="7" name="Picture 2" descr="title">
              <a:extLst>
                <a:ext uri="{FF2B5EF4-FFF2-40B4-BE49-F238E27FC236}">
                  <a16:creationId xmlns:a16="http://schemas.microsoft.com/office/drawing/2014/main" id="{B6394B78-5F46-8A43-AEC9-EA7A49BF4DE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6145212"/>
              <a:ext cx="12192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98D756DB-0A74-604D-BFC3-594FC3A246A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226175"/>
              <a:ext cx="19812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9">
            <a:extLst>
              <a:ext uri="{FF2B5EF4-FFF2-40B4-BE49-F238E27FC236}">
                <a16:creationId xmlns:a16="http://schemas.microsoft.com/office/drawing/2014/main" id="{3F8DBF82-BA2C-9BAA-286F-2D84B24D4C9D}"/>
              </a:ext>
            </a:extLst>
          </p:cNvPr>
          <p:cNvGrpSpPr>
            <a:grpSpLocks noGrp="1" noUngrp="1" noRot="1" noMove="1" noResize="1"/>
          </p:cNvGrpSpPr>
          <p:nvPr/>
        </p:nvGrpSpPr>
        <p:grpSpPr>
          <a:xfrm>
            <a:off x="10150758" y="6189789"/>
            <a:ext cx="1523462" cy="651005"/>
            <a:chOff x="10150758" y="6189789"/>
            <a:chExt cx="1523462" cy="651005"/>
          </a:xfrm>
        </p:grpSpPr>
        <p:pic>
          <p:nvPicPr>
            <p:cNvPr id="13" name="Picture 7">
              <a:extLst>
                <a:ext uri="{FF2B5EF4-FFF2-40B4-BE49-F238E27FC236}">
                  <a16:creationId xmlns:a16="http://schemas.microsoft.com/office/drawing/2014/main" id="{F8F7555B-7829-6D76-597E-D0A79D248EB1}"/>
                </a:ext>
              </a:extLst>
            </p:cNvPr>
            <p:cNvPicPr>
              <a:picLocks noGrp="1" noRot="1" noChangeAspect="1" noMove="1" noResize="1" noEditPoints="1" noAdjustHandles="1" noChangeArrowheads="1" noChangeShapeType="1" noCrop="1"/>
            </p:cNvPicPr>
            <p:nvPr/>
          </p:nvPicPr>
          <p:blipFill>
            <a:blip r:embed="rId4"/>
            <a:srcRect/>
            <a:stretch/>
          </p:blipFill>
          <p:spPr bwMode="auto">
            <a:xfrm>
              <a:off x="10150758" y="6231094"/>
              <a:ext cx="539855"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red and blue sign with white text&#10;&#10;Description automatically generated">
              <a:extLst>
                <a:ext uri="{FF2B5EF4-FFF2-40B4-BE49-F238E27FC236}">
                  <a16:creationId xmlns:a16="http://schemas.microsoft.com/office/drawing/2014/main" id="{682ED667-2499-212F-AA9D-3924B2A35839}"/>
                </a:ext>
              </a:extLst>
            </p:cNvPr>
            <p:cNvPicPr>
              <a:picLocks noGrp="1" noRot="1" noChangeAspect="1" noMove="1" noResize="1" noEditPoints="1" noAdjustHandles="1" noChangeArrowheads="1" noChangeShapeType="1" noCrop="1"/>
            </p:cNvPicPr>
            <p:nvPr/>
          </p:nvPicPr>
          <p:blipFill>
            <a:blip r:embed="rId5"/>
            <a:stretch>
              <a:fillRect/>
            </a:stretch>
          </p:blipFill>
          <p:spPr>
            <a:xfrm>
              <a:off x="11291275" y="6189789"/>
              <a:ext cx="382945" cy="651005"/>
            </a:xfrm>
            <a:prstGeom prst="rect">
              <a:avLst/>
            </a:prstGeom>
          </p:spPr>
        </p:pic>
      </p:grpSp>
      <p:pic>
        <p:nvPicPr>
          <p:cNvPr id="2" name="Picture 1" descr="A black and white logo with white text&#10;&#10;Description automatically generated">
            <a:extLst>
              <a:ext uri="{FF2B5EF4-FFF2-40B4-BE49-F238E27FC236}">
                <a16:creationId xmlns:a16="http://schemas.microsoft.com/office/drawing/2014/main" id="{50B7A276-FE9A-CC22-DF49-6A19B79FEEB9}"/>
              </a:ext>
            </a:extLst>
          </p:cNvPr>
          <p:cNvPicPr>
            <a:picLocks noGrp="1" noRot="1" noChangeAspect="1" noMove="1" noResize="1" noEditPoints="1" noAdjustHandles="1" noChangeArrowheads="1" noChangeShapeType="1" noCrop="1"/>
          </p:cNvPicPr>
          <p:nvPr/>
        </p:nvPicPr>
        <p:blipFill>
          <a:blip r:embed="rId6"/>
          <a:stretch>
            <a:fillRect/>
          </a:stretch>
        </p:blipFill>
        <p:spPr>
          <a:xfrm>
            <a:off x="8763000" y="6215856"/>
            <a:ext cx="990600" cy="594360"/>
          </a:xfrm>
          <a:prstGeom prst="rect">
            <a:avLst/>
          </a:prstGeom>
        </p:spPr>
      </p:pic>
      <p:sp>
        <p:nvSpPr>
          <p:cNvPr id="26" name="object 17">
            <a:extLst>
              <a:ext uri="{FF2B5EF4-FFF2-40B4-BE49-F238E27FC236}">
                <a16:creationId xmlns:a16="http://schemas.microsoft.com/office/drawing/2014/main" id="{093B982C-A522-8054-6DA3-A693555F6E03}"/>
              </a:ext>
            </a:extLst>
          </p:cNvPr>
          <p:cNvSpPr txBox="1">
            <a:spLocks/>
          </p:cNvSpPr>
          <p:nvPr/>
        </p:nvSpPr>
        <p:spPr bwMode="auto">
          <a:xfrm>
            <a:off x="1699495" y="252830"/>
            <a:ext cx="8975838" cy="56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3335" rIns="0" bIns="0" numCol="1" rtlCol="0" anchor="b" anchorCtr="0" compatLnSpc="1">
            <a:prstTxWarp prst="textNoShape">
              <a:avLst/>
            </a:prstTxWarp>
            <a:spAutoFit/>
          </a:bodyPr>
          <a:lstStyle>
            <a:lvl1pPr marL="660400">
              <a:lnSpc>
                <a:spcPct val="100000"/>
              </a:lnSpc>
              <a:spcBef>
                <a:spcPts val="105"/>
              </a:spcBef>
              <a:defRPr sz="3600" b="1">
                <a:solidFill>
                  <a:schemeClr val="bg1"/>
                </a:solidFill>
                <a:latin typeface="Abadi" panose="020B0604020104020204" pitchFamily="34" charset="0"/>
                <a:ea typeface="+mj-ea"/>
                <a:cs typeface="+mj-cs"/>
              </a:defRPr>
            </a:lvl1pPr>
            <a:lvl2pPr>
              <a:lnSpc>
                <a:spcPct val="90000"/>
              </a:lnSpc>
              <a:defRPr sz="4400">
                <a:latin typeface="Calibri Light" charset="0"/>
              </a:defRPr>
            </a:lvl2pPr>
            <a:lvl3pPr>
              <a:lnSpc>
                <a:spcPct val="90000"/>
              </a:lnSpc>
              <a:defRPr sz="4400">
                <a:latin typeface="Calibri Light" charset="0"/>
              </a:defRPr>
            </a:lvl3pPr>
            <a:lvl4pPr>
              <a:lnSpc>
                <a:spcPct val="90000"/>
              </a:lnSpc>
              <a:defRPr sz="4400">
                <a:latin typeface="Calibri Light" charset="0"/>
              </a:defRPr>
            </a:lvl4pPr>
            <a:lvl5pPr>
              <a:lnSpc>
                <a:spcPct val="90000"/>
              </a:lnSpc>
              <a:defRPr sz="4400">
                <a:latin typeface="Calibri Light" charset="0"/>
              </a:defRPr>
            </a:lvl5pPr>
            <a:lvl6pPr marL="457200" fontAlgn="base">
              <a:lnSpc>
                <a:spcPct val="90000"/>
              </a:lnSpc>
              <a:spcBef>
                <a:spcPct val="0"/>
              </a:spcBef>
              <a:spcAft>
                <a:spcPct val="0"/>
              </a:spcAft>
              <a:defRPr sz="4400">
                <a:latin typeface="Calibri Light" charset="0"/>
              </a:defRPr>
            </a:lvl6pPr>
            <a:lvl7pPr marL="914400" fontAlgn="base">
              <a:lnSpc>
                <a:spcPct val="90000"/>
              </a:lnSpc>
              <a:spcBef>
                <a:spcPct val="0"/>
              </a:spcBef>
              <a:spcAft>
                <a:spcPct val="0"/>
              </a:spcAft>
              <a:defRPr sz="4400">
                <a:latin typeface="Calibri Light" charset="0"/>
              </a:defRPr>
            </a:lvl7pPr>
            <a:lvl8pPr marL="1371600" fontAlgn="base">
              <a:lnSpc>
                <a:spcPct val="90000"/>
              </a:lnSpc>
              <a:spcBef>
                <a:spcPct val="0"/>
              </a:spcBef>
              <a:spcAft>
                <a:spcPct val="0"/>
              </a:spcAft>
              <a:defRPr sz="4400">
                <a:latin typeface="Calibri Light" charset="0"/>
              </a:defRPr>
            </a:lvl8pPr>
            <a:lvl9pPr marL="1828800" fontAlgn="base">
              <a:lnSpc>
                <a:spcPct val="90000"/>
              </a:lnSpc>
              <a:spcBef>
                <a:spcPct val="0"/>
              </a:spcBef>
              <a:spcAft>
                <a:spcPct val="0"/>
              </a:spcAft>
              <a:defRPr sz="4400">
                <a:latin typeface="Calibri Light" charset="0"/>
              </a:defRPr>
            </a:lvl9pPr>
          </a:lstStyle>
          <a:p>
            <a:r>
              <a:rPr lang="en-US">
                <a:solidFill>
                  <a:srgbClr val="2E5496"/>
                </a:solidFill>
                <a:latin typeface="Sitka Heading"/>
                <a:cs typeface="Arial"/>
              </a:rPr>
              <a:t>“Side-by-Side Option”  (Recommended)</a:t>
            </a:r>
          </a:p>
        </p:txBody>
      </p:sp>
      <p:sp>
        <p:nvSpPr>
          <p:cNvPr id="27" name="object 23">
            <a:extLst>
              <a:ext uri="{FF2B5EF4-FFF2-40B4-BE49-F238E27FC236}">
                <a16:creationId xmlns:a16="http://schemas.microsoft.com/office/drawing/2014/main" id="{67CCD193-B6FC-E448-39BF-905472085544}"/>
              </a:ext>
            </a:extLst>
          </p:cNvPr>
          <p:cNvSpPr txBox="1"/>
          <p:nvPr/>
        </p:nvSpPr>
        <p:spPr>
          <a:xfrm>
            <a:off x="1600200" y="1078604"/>
            <a:ext cx="9168765" cy="819150"/>
          </a:xfrm>
          <a:prstGeom prst="rect">
            <a:avLst/>
          </a:prstGeom>
        </p:spPr>
        <p:txBody>
          <a:bodyPr vert="horz" wrap="square" lIns="0" tIns="73660" rIns="0" bIns="0" rtlCol="0" anchor="t">
            <a:spAutoFit/>
          </a:bodyPr>
          <a:lstStyle/>
          <a:p>
            <a:pPr marL="194945" marR="5080" indent="-182880" algn="ctr">
              <a:lnSpc>
                <a:spcPts val="2890"/>
              </a:lnSpc>
              <a:spcBef>
                <a:spcPts val="580"/>
              </a:spcBef>
            </a:pPr>
            <a:r>
              <a:rPr lang="en-US">
                <a:solidFill>
                  <a:srgbClr val="001F5F"/>
                </a:solidFill>
                <a:latin typeface="Sitka Heading"/>
                <a:ea typeface="MS PGothic"/>
                <a:cs typeface="Arial"/>
              </a:rPr>
              <a:t>This</a:t>
            </a:r>
            <a:r>
              <a:rPr lang="en-US" spc="-45">
                <a:solidFill>
                  <a:srgbClr val="001F5F"/>
                </a:solidFill>
                <a:latin typeface="Sitka Heading"/>
                <a:ea typeface="MS PGothic"/>
                <a:cs typeface="Arial"/>
              </a:rPr>
              <a:t> </a:t>
            </a:r>
            <a:r>
              <a:rPr lang="en-US">
                <a:solidFill>
                  <a:srgbClr val="001F5F"/>
                </a:solidFill>
                <a:latin typeface="Sitka Heading"/>
                <a:ea typeface="MS PGothic"/>
                <a:cs typeface="Arial"/>
              </a:rPr>
              <a:t>allows</a:t>
            </a:r>
            <a:r>
              <a:rPr lang="en-US" spc="-155">
                <a:solidFill>
                  <a:srgbClr val="001F5F"/>
                </a:solidFill>
                <a:latin typeface="Sitka Heading"/>
                <a:ea typeface="MS PGothic"/>
                <a:cs typeface="Arial"/>
              </a:rPr>
              <a:t> </a:t>
            </a:r>
            <a:r>
              <a:rPr lang="en-US">
                <a:solidFill>
                  <a:srgbClr val="001F5F"/>
                </a:solidFill>
                <a:latin typeface="Sitka Heading"/>
                <a:ea typeface="MS PGothic"/>
                <a:cs typeface="Arial"/>
              </a:rPr>
              <a:t>you</a:t>
            </a:r>
            <a:r>
              <a:rPr lang="en-US" spc="-75">
                <a:solidFill>
                  <a:srgbClr val="001F5F"/>
                </a:solidFill>
                <a:latin typeface="Sitka Heading"/>
                <a:ea typeface="MS PGothic"/>
                <a:cs typeface="Arial"/>
              </a:rPr>
              <a:t> </a:t>
            </a:r>
            <a:r>
              <a:rPr lang="en-US">
                <a:solidFill>
                  <a:srgbClr val="001F5F"/>
                </a:solidFill>
                <a:latin typeface="Sitka Heading"/>
                <a:ea typeface="MS PGothic"/>
                <a:cs typeface="Arial"/>
              </a:rPr>
              <a:t>to</a:t>
            </a:r>
            <a:r>
              <a:rPr lang="en-US" spc="-110">
                <a:solidFill>
                  <a:srgbClr val="001F5F"/>
                </a:solidFill>
                <a:latin typeface="Sitka Heading"/>
                <a:ea typeface="MS PGothic"/>
                <a:cs typeface="Arial"/>
              </a:rPr>
              <a:t> </a:t>
            </a:r>
            <a:r>
              <a:rPr lang="en-US">
                <a:solidFill>
                  <a:srgbClr val="001F5F"/>
                </a:solidFill>
                <a:latin typeface="Sitka Heading"/>
                <a:ea typeface="MS PGothic"/>
                <a:cs typeface="Arial"/>
              </a:rPr>
              <a:t>scroll</a:t>
            </a:r>
            <a:r>
              <a:rPr lang="en-US" spc="-45">
                <a:solidFill>
                  <a:srgbClr val="001F5F"/>
                </a:solidFill>
                <a:latin typeface="Sitka Heading"/>
                <a:ea typeface="MS PGothic"/>
                <a:cs typeface="Arial"/>
              </a:rPr>
              <a:t> </a:t>
            </a:r>
            <a:r>
              <a:rPr lang="en-US">
                <a:solidFill>
                  <a:srgbClr val="001F5F"/>
                </a:solidFill>
                <a:latin typeface="Sitka Heading"/>
                <a:ea typeface="MS PGothic"/>
                <a:cs typeface="Arial"/>
              </a:rPr>
              <a:t>to</a:t>
            </a:r>
            <a:r>
              <a:rPr lang="en-US" spc="-105">
                <a:solidFill>
                  <a:srgbClr val="001F5F"/>
                </a:solidFill>
                <a:latin typeface="Sitka Heading"/>
                <a:ea typeface="MS PGothic"/>
                <a:cs typeface="Arial"/>
              </a:rPr>
              <a:t> </a:t>
            </a:r>
            <a:r>
              <a:rPr lang="en-US">
                <a:solidFill>
                  <a:srgbClr val="001F5F"/>
                </a:solidFill>
                <a:latin typeface="Sitka Heading"/>
                <a:ea typeface="MS PGothic"/>
                <a:cs typeface="Arial"/>
              </a:rPr>
              <a:t>review</a:t>
            </a:r>
            <a:r>
              <a:rPr lang="en-US" spc="-80">
                <a:solidFill>
                  <a:srgbClr val="001F5F"/>
                </a:solidFill>
                <a:latin typeface="Sitka Heading"/>
                <a:ea typeface="MS PGothic"/>
                <a:cs typeface="Arial"/>
              </a:rPr>
              <a:t> </a:t>
            </a:r>
            <a:r>
              <a:rPr lang="en-US">
                <a:solidFill>
                  <a:srgbClr val="001F5F"/>
                </a:solidFill>
                <a:latin typeface="Sitka Heading"/>
                <a:ea typeface="MS PGothic"/>
                <a:cs typeface="Arial"/>
              </a:rPr>
              <a:t>the</a:t>
            </a:r>
            <a:r>
              <a:rPr lang="en-US" spc="-80">
                <a:solidFill>
                  <a:srgbClr val="001F5F"/>
                </a:solidFill>
                <a:latin typeface="Sitka Heading"/>
                <a:ea typeface="MS PGothic"/>
                <a:cs typeface="Arial"/>
              </a:rPr>
              <a:t> </a:t>
            </a:r>
            <a:r>
              <a:rPr lang="en-US" spc="-25">
                <a:solidFill>
                  <a:srgbClr val="001F5F"/>
                </a:solidFill>
                <a:latin typeface="Sitka Heading"/>
                <a:ea typeface="MS PGothic"/>
                <a:cs typeface="Arial"/>
              </a:rPr>
              <a:t>student’s</a:t>
            </a:r>
            <a:r>
              <a:rPr lang="en-US" spc="90">
                <a:solidFill>
                  <a:srgbClr val="001F5F"/>
                </a:solidFill>
                <a:latin typeface="Sitka Heading"/>
                <a:ea typeface="MS PGothic"/>
                <a:cs typeface="Arial"/>
              </a:rPr>
              <a:t> </a:t>
            </a:r>
            <a:r>
              <a:rPr lang="en-US" spc="-10">
                <a:solidFill>
                  <a:srgbClr val="001F5F"/>
                </a:solidFill>
                <a:latin typeface="Sitka Heading"/>
                <a:ea typeface="MS PGothic"/>
                <a:cs typeface="Arial"/>
              </a:rPr>
              <a:t>application </a:t>
            </a:r>
            <a:r>
              <a:rPr lang="en-US">
                <a:solidFill>
                  <a:srgbClr val="001F5F"/>
                </a:solidFill>
                <a:latin typeface="Sitka Heading"/>
                <a:ea typeface="MS PGothic"/>
                <a:cs typeface="Arial"/>
              </a:rPr>
              <a:t>and</a:t>
            </a:r>
            <a:r>
              <a:rPr lang="en-US" spc="-110">
                <a:solidFill>
                  <a:srgbClr val="001F5F"/>
                </a:solidFill>
                <a:latin typeface="Sitka Heading"/>
                <a:ea typeface="MS PGothic"/>
                <a:cs typeface="Arial"/>
              </a:rPr>
              <a:t> </a:t>
            </a:r>
            <a:r>
              <a:rPr lang="en-US" spc="-55">
                <a:solidFill>
                  <a:srgbClr val="001F5F"/>
                </a:solidFill>
                <a:latin typeface="Sitka Heading"/>
                <a:ea typeface="MS PGothic"/>
                <a:cs typeface="Arial"/>
              </a:rPr>
              <a:t>essays</a:t>
            </a:r>
            <a:r>
              <a:rPr lang="en-US" spc="-140">
                <a:solidFill>
                  <a:srgbClr val="001F5F"/>
                </a:solidFill>
                <a:latin typeface="Sitka Heading"/>
                <a:ea typeface="MS PGothic"/>
                <a:cs typeface="Arial"/>
              </a:rPr>
              <a:t> </a:t>
            </a:r>
            <a:r>
              <a:rPr lang="en-US">
                <a:solidFill>
                  <a:srgbClr val="001F5F"/>
                </a:solidFill>
                <a:latin typeface="Sitka Heading"/>
                <a:ea typeface="MS PGothic"/>
                <a:cs typeface="Arial"/>
              </a:rPr>
              <a:t>next</a:t>
            </a:r>
            <a:r>
              <a:rPr lang="en-US">
                <a:solidFill>
                  <a:srgbClr val="001E5D"/>
                </a:solidFill>
                <a:latin typeface="Sitka Heading"/>
                <a:ea typeface="MS PGothic"/>
                <a:cs typeface="Arial"/>
              </a:rPr>
              <a:t> to</a:t>
            </a:r>
            <a:r>
              <a:rPr lang="en-US" spc="-105">
                <a:solidFill>
                  <a:srgbClr val="001E5D"/>
                </a:solidFill>
                <a:latin typeface="Sitka Heading"/>
                <a:ea typeface="MS PGothic"/>
                <a:cs typeface="Arial"/>
              </a:rPr>
              <a:t> </a:t>
            </a:r>
            <a:r>
              <a:rPr lang="en-US">
                <a:solidFill>
                  <a:srgbClr val="001E5D"/>
                </a:solidFill>
                <a:latin typeface="Sitka Heading"/>
                <a:ea typeface="MS PGothic"/>
                <a:cs typeface="Arial"/>
              </a:rPr>
              <a:t>your</a:t>
            </a:r>
            <a:r>
              <a:rPr lang="en-US" spc="15">
                <a:solidFill>
                  <a:srgbClr val="001E5D"/>
                </a:solidFill>
                <a:latin typeface="Sitka Heading"/>
                <a:ea typeface="MS PGothic"/>
                <a:cs typeface="Arial"/>
              </a:rPr>
              <a:t> </a:t>
            </a:r>
            <a:r>
              <a:rPr lang="en-US">
                <a:solidFill>
                  <a:srgbClr val="001E5D"/>
                </a:solidFill>
                <a:latin typeface="Sitka Heading"/>
                <a:ea typeface="MS PGothic"/>
                <a:cs typeface="Arial"/>
              </a:rPr>
              <a:t>r</a:t>
            </a:r>
            <a:r>
              <a:rPr lang="en-US">
                <a:solidFill>
                  <a:srgbClr val="001F5F"/>
                </a:solidFill>
                <a:latin typeface="Sitka Heading"/>
                <a:ea typeface="MS PGothic"/>
                <a:cs typeface="Arial"/>
              </a:rPr>
              <a:t>ating</a:t>
            </a:r>
            <a:r>
              <a:rPr lang="en-US" spc="-130">
                <a:solidFill>
                  <a:srgbClr val="001F5F"/>
                </a:solidFill>
                <a:latin typeface="Sitka Heading"/>
                <a:ea typeface="MS PGothic"/>
                <a:cs typeface="Arial"/>
              </a:rPr>
              <a:t> </a:t>
            </a:r>
            <a:r>
              <a:rPr lang="en-US">
                <a:solidFill>
                  <a:srgbClr val="001F5F"/>
                </a:solidFill>
                <a:latin typeface="Sitka Heading"/>
                <a:ea typeface="MS PGothic"/>
                <a:cs typeface="Arial"/>
              </a:rPr>
              <a:t>criteria</a:t>
            </a:r>
            <a:r>
              <a:rPr lang="en-US" spc="-114">
                <a:solidFill>
                  <a:srgbClr val="001F5F"/>
                </a:solidFill>
                <a:latin typeface="Sitka Heading"/>
                <a:ea typeface="MS PGothic"/>
                <a:cs typeface="Arial"/>
              </a:rPr>
              <a:t> </a:t>
            </a:r>
            <a:r>
              <a:rPr lang="en-US">
                <a:solidFill>
                  <a:srgbClr val="001F5F"/>
                </a:solidFill>
                <a:latin typeface="Sitka Heading"/>
                <a:ea typeface="MS PGothic"/>
                <a:cs typeface="Arial"/>
              </a:rPr>
              <a:t>for</a:t>
            </a:r>
            <a:r>
              <a:rPr lang="en-US" spc="-85">
                <a:solidFill>
                  <a:srgbClr val="001F5F"/>
                </a:solidFill>
                <a:latin typeface="Sitka Heading"/>
                <a:ea typeface="MS PGothic"/>
                <a:cs typeface="Arial"/>
              </a:rPr>
              <a:t> </a:t>
            </a:r>
            <a:r>
              <a:rPr lang="en-US">
                <a:solidFill>
                  <a:srgbClr val="001F5F"/>
                </a:solidFill>
                <a:latin typeface="Sitka Heading"/>
                <a:ea typeface="MS PGothic"/>
                <a:cs typeface="Arial"/>
              </a:rPr>
              <a:t>quick</a:t>
            </a:r>
            <a:r>
              <a:rPr lang="en-US" spc="-40">
                <a:solidFill>
                  <a:srgbClr val="001F5F"/>
                </a:solidFill>
                <a:latin typeface="Sitka Heading"/>
                <a:ea typeface="MS PGothic"/>
                <a:cs typeface="Arial"/>
              </a:rPr>
              <a:t> </a:t>
            </a:r>
            <a:r>
              <a:rPr lang="en-US" spc="-10">
                <a:solidFill>
                  <a:srgbClr val="001F5F"/>
                </a:solidFill>
                <a:latin typeface="Sitka Heading"/>
                <a:ea typeface="MS PGothic"/>
                <a:cs typeface="Arial"/>
              </a:rPr>
              <a:t>reference.</a:t>
            </a:r>
            <a:endParaRPr lang="en-US">
              <a:latin typeface="Sitka Heading"/>
              <a:ea typeface="MS PGothic"/>
              <a:cs typeface="Arial"/>
            </a:endParaRPr>
          </a:p>
        </p:txBody>
      </p:sp>
      <p:pic>
        <p:nvPicPr>
          <p:cNvPr id="32" name="Picture 2" descr="title">
            <a:extLst>
              <a:ext uri="{FF2B5EF4-FFF2-40B4-BE49-F238E27FC236}">
                <a16:creationId xmlns:a16="http://schemas.microsoft.com/office/drawing/2014/main" id="{7811C645-57D4-9AC1-B2C1-910D037B1F9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830699"/>
            <a:ext cx="12192000" cy="216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A0C70F3D-D2EC-B6C2-B27D-F291AC4E3409}"/>
              </a:ext>
            </a:extLst>
          </p:cNvPr>
          <p:cNvPicPr>
            <a:picLocks noChangeAspect="1"/>
          </p:cNvPicPr>
          <p:nvPr/>
        </p:nvPicPr>
        <p:blipFill>
          <a:blip r:embed="rId7"/>
          <a:stretch>
            <a:fillRect/>
          </a:stretch>
        </p:blipFill>
        <p:spPr>
          <a:xfrm>
            <a:off x="2131480" y="2113390"/>
            <a:ext cx="8289205" cy="3734182"/>
          </a:xfrm>
          <a:prstGeom prst="rect">
            <a:avLst/>
          </a:prstGeom>
        </p:spPr>
      </p:pic>
    </p:spTree>
    <p:extLst>
      <p:ext uri="{BB962C8B-B14F-4D97-AF65-F5344CB8AC3E}">
        <p14:creationId xmlns:p14="http://schemas.microsoft.com/office/powerpoint/2010/main" val="250210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16242A91-96AE-5298-2D65-EBB6CF5527F4}"/>
              </a:ext>
            </a:extLst>
          </p:cNvPr>
          <p:cNvSpPr>
            <a:spLocks/>
          </p:cNvSpPr>
          <p:nvPr/>
        </p:nvSpPr>
        <p:spPr>
          <a:xfrm>
            <a:off x="8905299" y="4338041"/>
            <a:ext cx="3200399" cy="1569660"/>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51619B1-164B-AB64-6576-1F358B862387}"/>
              </a:ext>
            </a:extLst>
          </p:cNvPr>
          <p:cNvSpPr>
            <a:spLocks/>
          </p:cNvSpPr>
          <p:nvPr/>
        </p:nvSpPr>
        <p:spPr>
          <a:xfrm>
            <a:off x="57674" y="1187282"/>
            <a:ext cx="3128935" cy="1834463"/>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object 13">
            <a:extLst>
              <a:ext uri="{FF2B5EF4-FFF2-40B4-BE49-F238E27FC236}">
                <a16:creationId xmlns:a16="http://schemas.microsoft.com/office/drawing/2014/main" id="{FB8B335F-47C6-D313-F553-4F3EF66AD741}"/>
              </a:ext>
            </a:extLst>
          </p:cNvPr>
          <p:cNvPicPr>
            <a:picLocks/>
          </p:cNvPicPr>
          <p:nvPr/>
        </p:nvPicPr>
        <p:blipFill>
          <a:blip r:embed="rId2" cstate="print"/>
          <a:stretch>
            <a:fillRect/>
          </a:stretch>
        </p:blipFill>
        <p:spPr>
          <a:xfrm>
            <a:off x="3245626" y="1240075"/>
            <a:ext cx="6056437" cy="2208487"/>
          </a:xfrm>
          <a:prstGeom prst="rect">
            <a:avLst/>
          </a:prstGeom>
        </p:spPr>
      </p:pic>
      <p:pic>
        <p:nvPicPr>
          <p:cNvPr id="17" name="object 17">
            <a:extLst>
              <a:ext uri="{FF2B5EF4-FFF2-40B4-BE49-F238E27FC236}">
                <a16:creationId xmlns:a16="http://schemas.microsoft.com/office/drawing/2014/main" id="{C7710FCF-8E4B-1A03-4C23-11BFC49FF1F8}"/>
              </a:ext>
            </a:extLst>
          </p:cNvPr>
          <p:cNvPicPr>
            <a:picLocks/>
          </p:cNvPicPr>
          <p:nvPr/>
        </p:nvPicPr>
        <p:blipFill>
          <a:blip r:embed="rId3" cstate="print"/>
          <a:stretch>
            <a:fillRect/>
          </a:stretch>
        </p:blipFill>
        <p:spPr>
          <a:xfrm>
            <a:off x="3245626" y="3334408"/>
            <a:ext cx="6052232" cy="1221995"/>
          </a:xfrm>
          <a:prstGeom prst="rect">
            <a:avLst/>
          </a:prstGeom>
        </p:spPr>
      </p:pic>
      <p:sp>
        <p:nvSpPr>
          <p:cNvPr id="20" name="object 20">
            <a:extLst>
              <a:ext uri="{FF2B5EF4-FFF2-40B4-BE49-F238E27FC236}">
                <a16:creationId xmlns:a16="http://schemas.microsoft.com/office/drawing/2014/main" id="{06748E06-DCA9-CF10-3D35-4142F9573765}"/>
              </a:ext>
            </a:extLst>
          </p:cNvPr>
          <p:cNvSpPr txBox="1">
            <a:spLocks/>
          </p:cNvSpPr>
          <p:nvPr/>
        </p:nvSpPr>
        <p:spPr>
          <a:xfrm>
            <a:off x="9025053" y="4566894"/>
            <a:ext cx="2965918" cy="1120178"/>
          </a:xfrm>
          <a:prstGeom prst="rect">
            <a:avLst/>
          </a:prstGeom>
        </p:spPr>
        <p:txBody>
          <a:bodyPr vert="horz" wrap="square" lIns="0" tIns="12065" rIns="0" bIns="0" rtlCol="0">
            <a:spAutoFit/>
          </a:bodyPr>
          <a:lstStyle/>
          <a:p>
            <a:pPr marL="12700" algn="ctr">
              <a:lnSpc>
                <a:spcPct val="100000"/>
              </a:lnSpc>
            </a:pPr>
            <a:r>
              <a:rPr>
                <a:solidFill>
                  <a:srgbClr val="001F5F"/>
                </a:solidFill>
                <a:latin typeface="Sitka Heading"/>
                <a:ea typeface="MS PGothic"/>
                <a:cs typeface="Arial"/>
              </a:rPr>
              <a:t>To review students with a </a:t>
            </a:r>
            <a:r>
              <a:rPr lang="en-US">
                <a:solidFill>
                  <a:srgbClr val="001F5F"/>
                </a:solidFill>
                <a:latin typeface="Sitka Heading"/>
                <a:ea typeface="MS PGothic"/>
                <a:cs typeface="Arial"/>
              </a:rPr>
              <a:t>bookmark,</a:t>
            </a:r>
            <a:r>
              <a:rPr>
                <a:solidFill>
                  <a:srgbClr val="001F5F"/>
                </a:solidFill>
                <a:latin typeface="Sitka Heading"/>
                <a:ea typeface="MS PGothic"/>
                <a:cs typeface="Arial"/>
              </a:rPr>
              <a:t> click on “Finish”.</a:t>
            </a:r>
          </a:p>
        </p:txBody>
      </p:sp>
      <p:sp>
        <p:nvSpPr>
          <p:cNvPr id="24" name="TextBox 23">
            <a:extLst>
              <a:ext uri="{FF2B5EF4-FFF2-40B4-BE49-F238E27FC236}">
                <a16:creationId xmlns:a16="http://schemas.microsoft.com/office/drawing/2014/main" id="{4D771747-C600-043F-B885-320A67985547}"/>
              </a:ext>
            </a:extLst>
          </p:cNvPr>
          <p:cNvSpPr txBox="1">
            <a:spLocks/>
          </p:cNvSpPr>
          <p:nvPr/>
        </p:nvSpPr>
        <p:spPr>
          <a:xfrm>
            <a:off x="368317" y="1387789"/>
            <a:ext cx="2500744" cy="1631216"/>
          </a:xfrm>
          <a:prstGeom prst="rect">
            <a:avLst/>
          </a:prstGeom>
          <a:noFill/>
        </p:spPr>
        <p:txBody>
          <a:bodyPr wrap="square" lIns="91440" tIns="45720" rIns="91440" bIns="45720" rtlCol="0" anchor="t">
            <a:spAutoFit/>
          </a:bodyPr>
          <a:lstStyle/>
          <a:p>
            <a:pPr algn="ctr"/>
            <a:r>
              <a:rPr lang="en-US" sz="2000">
                <a:solidFill>
                  <a:srgbClr val="001F5F"/>
                </a:solidFill>
                <a:latin typeface="Sitka Heading"/>
                <a:ea typeface="MS PGothic"/>
                <a:cs typeface="Arial"/>
              </a:rPr>
              <a:t>This feature makes it easy to find an applicant you may want to come back to review.</a:t>
            </a:r>
          </a:p>
        </p:txBody>
      </p:sp>
      <p:grpSp>
        <p:nvGrpSpPr>
          <p:cNvPr id="29" name="Group 1">
            <a:extLst>
              <a:ext uri="{FF2B5EF4-FFF2-40B4-BE49-F238E27FC236}">
                <a16:creationId xmlns:a16="http://schemas.microsoft.com/office/drawing/2014/main" id="{19A4463A-A303-3A4F-358A-5330B5309C33}"/>
              </a:ext>
            </a:extLst>
          </p:cNvPr>
          <p:cNvGrpSpPr/>
          <p:nvPr/>
        </p:nvGrpSpPr>
        <p:grpSpPr bwMode="auto">
          <a:xfrm>
            <a:off x="0" y="6145213"/>
            <a:ext cx="12192000" cy="712787"/>
            <a:chOff x="0" y="6145212"/>
            <a:chExt cx="12192000" cy="712788"/>
          </a:xfrm>
        </p:grpSpPr>
        <p:pic>
          <p:nvPicPr>
            <p:cNvPr id="30" name="Picture 2" descr="title">
              <a:extLst>
                <a:ext uri="{FF2B5EF4-FFF2-40B4-BE49-F238E27FC236}">
                  <a16:creationId xmlns:a16="http://schemas.microsoft.com/office/drawing/2014/main" id="{9BF3D4EF-BE38-361E-B036-F56FCAA473D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145212"/>
              <a:ext cx="12192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5">
              <a:extLst>
                <a:ext uri="{FF2B5EF4-FFF2-40B4-BE49-F238E27FC236}">
                  <a16:creationId xmlns:a16="http://schemas.microsoft.com/office/drawing/2014/main" id="{C137057E-BF0C-FF8C-D007-C93CCC90C71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38200" y="6226175"/>
              <a:ext cx="19812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Group 31">
            <a:extLst>
              <a:ext uri="{FF2B5EF4-FFF2-40B4-BE49-F238E27FC236}">
                <a16:creationId xmlns:a16="http://schemas.microsoft.com/office/drawing/2014/main" id="{C740C4D0-966A-B2E3-F428-443BAC9CBB10}"/>
              </a:ext>
            </a:extLst>
          </p:cNvPr>
          <p:cNvGrpSpPr/>
          <p:nvPr/>
        </p:nvGrpSpPr>
        <p:grpSpPr>
          <a:xfrm>
            <a:off x="10150758" y="6189789"/>
            <a:ext cx="1523462" cy="651005"/>
            <a:chOff x="10150758" y="6189789"/>
            <a:chExt cx="1523462" cy="651005"/>
          </a:xfrm>
        </p:grpSpPr>
        <p:pic>
          <p:nvPicPr>
            <p:cNvPr id="33" name="Picture 7">
              <a:extLst>
                <a:ext uri="{FF2B5EF4-FFF2-40B4-BE49-F238E27FC236}">
                  <a16:creationId xmlns:a16="http://schemas.microsoft.com/office/drawing/2014/main" id="{2B25CBF2-E6E9-F279-376A-90F627D127B2}"/>
                </a:ext>
              </a:extLst>
            </p:cNvPr>
            <p:cNvPicPr/>
            <p:nvPr/>
          </p:nvPicPr>
          <p:blipFill>
            <a:blip r:embed="rId6"/>
            <a:srcRect/>
            <a:stretch/>
          </p:blipFill>
          <p:spPr bwMode="auto">
            <a:xfrm>
              <a:off x="10150758" y="6231094"/>
              <a:ext cx="539855"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A red and blue sign with white text&#10;&#10;Description automatically generated">
              <a:extLst>
                <a:ext uri="{FF2B5EF4-FFF2-40B4-BE49-F238E27FC236}">
                  <a16:creationId xmlns:a16="http://schemas.microsoft.com/office/drawing/2014/main" id="{05259D59-2FB9-1F4E-D660-4D5A900D02A6}"/>
                </a:ext>
              </a:extLst>
            </p:cNvPr>
            <p:cNvPicPr/>
            <p:nvPr/>
          </p:nvPicPr>
          <p:blipFill>
            <a:blip r:embed="rId7"/>
            <a:stretch>
              <a:fillRect/>
            </a:stretch>
          </p:blipFill>
          <p:spPr>
            <a:xfrm>
              <a:off x="11291275" y="6189789"/>
              <a:ext cx="382945" cy="651005"/>
            </a:xfrm>
            <a:prstGeom prst="rect">
              <a:avLst/>
            </a:prstGeom>
          </p:spPr>
        </p:pic>
      </p:grpSp>
      <p:pic>
        <p:nvPicPr>
          <p:cNvPr id="35" name="Picture 34" descr="A black and white logo with white text&#10;&#10;Description automatically generated">
            <a:extLst>
              <a:ext uri="{FF2B5EF4-FFF2-40B4-BE49-F238E27FC236}">
                <a16:creationId xmlns:a16="http://schemas.microsoft.com/office/drawing/2014/main" id="{C7F1EB45-5F36-7537-A666-91063D2A5256}"/>
              </a:ext>
            </a:extLst>
          </p:cNvPr>
          <p:cNvPicPr/>
          <p:nvPr/>
        </p:nvPicPr>
        <p:blipFill>
          <a:blip r:embed="rId8"/>
          <a:stretch>
            <a:fillRect/>
          </a:stretch>
        </p:blipFill>
        <p:spPr>
          <a:xfrm>
            <a:off x="8763000" y="6215856"/>
            <a:ext cx="990600" cy="594360"/>
          </a:xfrm>
          <a:prstGeom prst="rect">
            <a:avLst/>
          </a:prstGeom>
        </p:spPr>
      </p:pic>
      <p:cxnSp>
        <p:nvCxnSpPr>
          <p:cNvPr id="41" name="Connector: Elbow 40">
            <a:extLst>
              <a:ext uri="{FF2B5EF4-FFF2-40B4-BE49-F238E27FC236}">
                <a16:creationId xmlns:a16="http://schemas.microsoft.com/office/drawing/2014/main" id="{2C25B12C-1BC9-303B-74A4-C95E2C3FA463}"/>
              </a:ext>
            </a:extLst>
          </p:cNvPr>
          <p:cNvCxnSpPr>
            <a:cxnSpLocks/>
          </p:cNvCxnSpPr>
          <p:nvPr/>
        </p:nvCxnSpPr>
        <p:spPr>
          <a:xfrm rot="16200000" flipV="1">
            <a:off x="9515881" y="3348423"/>
            <a:ext cx="697264" cy="128197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43" name="Connector: Elbow 42">
            <a:extLst>
              <a:ext uri="{FF2B5EF4-FFF2-40B4-BE49-F238E27FC236}">
                <a16:creationId xmlns:a16="http://schemas.microsoft.com/office/drawing/2014/main" id="{DAC001DE-08D1-DA97-0519-6A1BB2D6CF11}"/>
              </a:ext>
            </a:extLst>
          </p:cNvPr>
          <p:cNvCxnSpPr>
            <a:cxnSpLocks/>
          </p:cNvCxnSpPr>
          <p:nvPr/>
        </p:nvCxnSpPr>
        <p:spPr>
          <a:xfrm rot="16200000" flipH="1">
            <a:off x="2195107" y="2494779"/>
            <a:ext cx="553402" cy="1539224"/>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D80E4223-14B7-6C7D-8FBB-FB90C02295CC}"/>
              </a:ext>
            </a:extLst>
          </p:cNvPr>
          <p:cNvSpPr txBox="1"/>
          <p:nvPr/>
        </p:nvSpPr>
        <p:spPr>
          <a:xfrm>
            <a:off x="4158271" y="67256"/>
            <a:ext cx="3882050" cy="667207"/>
          </a:xfrm>
          <a:prstGeom prst="rect">
            <a:avLst/>
          </a:prstGeom>
          <a:noFill/>
        </p:spPr>
        <p:txBody>
          <a:bodyPr wrap="square" lIns="91440" tIns="45720" rIns="91440" bIns="45720" anchor="t">
            <a:spAutoFit/>
          </a:bodyPr>
          <a:lstStyle/>
          <a:p>
            <a:r>
              <a:rPr lang="en-US" sz="3600" b="1">
                <a:solidFill>
                  <a:srgbClr val="2E5496"/>
                </a:solidFill>
                <a:latin typeface="Sitka Heading"/>
                <a:ea typeface="+mj-ea"/>
                <a:cs typeface="Arial"/>
              </a:rPr>
              <a:t>Bookmark feature</a:t>
            </a:r>
          </a:p>
        </p:txBody>
      </p:sp>
      <p:pic>
        <p:nvPicPr>
          <p:cNvPr id="3" name="Graphic 2" descr="Bookmark with solid fill">
            <a:extLst>
              <a:ext uri="{FF2B5EF4-FFF2-40B4-BE49-F238E27FC236}">
                <a16:creationId xmlns:a16="http://schemas.microsoft.com/office/drawing/2014/main" id="{B8A7758D-8C57-D878-FAA6-C1EFDAD9BED3}"/>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312901" y="68760"/>
            <a:ext cx="677081" cy="677081"/>
          </a:xfrm>
          <a:prstGeom prst="rect">
            <a:avLst/>
          </a:prstGeom>
        </p:spPr>
      </p:pic>
      <p:pic>
        <p:nvPicPr>
          <p:cNvPr id="4" name="Graphic 3" descr="Bookmark with solid fill">
            <a:extLst>
              <a:ext uri="{FF2B5EF4-FFF2-40B4-BE49-F238E27FC236}">
                <a16:creationId xmlns:a16="http://schemas.microsoft.com/office/drawing/2014/main" id="{E52E1F98-1BBF-0C35-82BC-3B31AEB3EF1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8041476" y="68759"/>
            <a:ext cx="677081" cy="677081"/>
          </a:xfrm>
          <a:prstGeom prst="rect">
            <a:avLst/>
          </a:prstGeom>
        </p:spPr>
      </p:pic>
    </p:spTree>
    <p:extLst>
      <p:ext uri="{BB962C8B-B14F-4D97-AF65-F5344CB8AC3E}">
        <p14:creationId xmlns:p14="http://schemas.microsoft.com/office/powerpoint/2010/main" val="3861612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8">
            <a:extLst>
              <a:ext uri="{FF2B5EF4-FFF2-40B4-BE49-F238E27FC236}">
                <a16:creationId xmlns:a16="http://schemas.microsoft.com/office/drawing/2014/main" id="{A491600B-1629-6A97-8626-42150FABE679}"/>
              </a:ext>
            </a:extLst>
          </p:cNvPr>
          <p:cNvSpPr txBox="1">
            <a:spLocks noGrp="1"/>
          </p:cNvSpPr>
          <p:nvPr>
            <p:ph type="title"/>
          </p:nvPr>
        </p:nvSpPr>
        <p:spPr>
          <a:xfrm>
            <a:off x="281478" y="-82969"/>
            <a:ext cx="11629138" cy="820096"/>
          </a:xfrm>
          <a:prstGeom prst="rect">
            <a:avLst/>
          </a:prstGeom>
        </p:spPr>
        <p:txBody>
          <a:bodyPr vert="horz" wrap="square" lIns="0" tIns="263525" rIns="0" bIns="0" rtlCol="0">
            <a:spAutoFit/>
          </a:bodyPr>
          <a:lstStyle/>
          <a:p>
            <a:pPr marL="12700" algn="ctr">
              <a:lnSpc>
                <a:spcPct val="100000"/>
              </a:lnSpc>
              <a:spcBef>
                <a:spcPts val="105"/>
              </a:spcBef>
            </a:pPr>
            <a:r>
              <a:rPr lang="en-US" sz="3600" b="1">
                <a:solidFill>
                  <a:srgbClr val="2E5496"/>
                </a:solidFill>
                <a:latin typeface="Sitka Heading"/>
                <a:cs typeface="Arial"/>
              </a:rPr>
              <a:t>Step 6. Review &amp; Score</a:t>
            </a:r>
          </a:p>
        </p:txBody>
      </p:sp>
      <p:sp>
        <p:nvSpPr>
          <p:cNvPr id="20" name="object 14">
            <a:extLst>
              <a:ext uri="{FF2B5EF4-FFF2-40B4-BE49-F238E27FC236}">
                <a16:creationId xmlns:a16="http://schemas.microsoft.com/office/drawing/2014/main" id="{999120E3-48F8-0E7B-E101-C3E6F20D71B0}"/>
              </a:ext>
            </a:extLst>
          </p:cNvPr>
          <p:cNvSpPr txBox="1"/>
          <p:nvPr/>
        </p:nvSpPr>
        <p:spPr>
          <a:xfrm>
            <a:off x="7558841" y="1714021"/>
            <a:ext cx="4558363" cy="2307491"/>
          </a:xfrm>
          <a:prstGeom prst="rect">
            <a:avLst/>
          </a:prstGeom>
        </p:spPr>
        <p:txBody>
          <a:bodyPr vert="horz" wrap="square" lIns="0" tIns="73660" rIns="0" bIns="0" rtlCol="0" anchor="t">
            <a:spAutoFit/>
          </a:bodyPr>
          <a:lstStyle/>
          <a:p>
            <a:pPr marL="31750" marR="26670" indent="-10795" algn="ctr">
              <a:lnSpc>
                <a:spcPts val="2890"/>
              </a:lnSpc>
              <a:spcBef>
                <a:spcPts val="580"/>
              </a:spcBef>
            </a:pPr>
            <a:r>
              <a:rPr>
                <a:solidFill>
                  <a:srgbClr val="001F5F"/>
                </a:solidFill>
                <a:latin typeface="Sitka Heading"/>
                <a:ea typeface="MS PGothic"/>
                <a:cs typeface="Arial"/>
              </a:rPr>
              <a:t>Rate the applicants using the scoring rubric. </a:t>
            </a:r>
            <a:endParaRPr lang="en-US">
              <a:solidFill>
                <a:srgbClr val="001F5F"/>
              </a:solidFill>
              <a:latin typeface="Sitka Heading"/>
              <a:ea typeface="MS PGothic"/>
              <a:cs typeface="Arial"/>
            </a:endParaRPr>
          </a:p>
          <a:p>
            <a:pPr>
              <a:spcBef>
                <a:spcPts val="50"/>
              </a:spcBef>
            </a:pPr>
            <a:endParaRPr lang="en-US">
              <a:solidFill>
                <a:srgbClr val="001F5F"/>
              </a:solidFill>
              <a:latin typeface="Sitka Heading"/>
              <a:ea typeface="MS PGothic"/>
              <a:cs typeface="Arial"/>
            </a:endParaRPr>
          </a:p>
          <a:p>
            <a:pPr marL="12065" marR="5080" indent="-13970" algn="ctr">
              <a:lnSpc>
                <a:spcPct val="100600"/>
              </a:lnSpc>
            </a:pPr>
            <a:r>
              <a:rPr>
                <a:solidFill>
                  <a:srgbClr val="001F5F"/>
                </a:solidFill>
                <a:latin typeface="Sitka Heading"/>
                <a:ea typeface="MS PGothic"/>
                <a:cs typeface="Arial"/>
              </a:rPr>
              <a:t>Scores will be listed </a:t>
            </a:r>
            <a:r>
              <a:rPr lang="en-US">
                <a:solidFill>
                  <a:srgbClr val="001F5F"/>
                </a:solidFill>
                <a:latin typeface="Sitka Heading"/>
                <a:ea typeface="MS PGothic"/>
                <a:cs typeface="Arial"/>
              </a:rPr>
              <a:t>from 1-5</a:t>
            </a:r>
          </a:p>
          <a:p>
            <a:pPr marL="12065" marR="5080" indent="-13970" algn="ctr">
              <a:lnSpc>
                <a:spcPct val="100600"/>
              </a:lnSpc>
            </a:pPr>
            <a:r>
              <a:rPr>
                <a:solidFill>
                  <a:srgbClr val="001F5F"/>
                </a:solidFill>
                <a:latin typeface="Sitka Heading"/>
                <a:ea typeface="MS PGothic"/>
                <a:cs typeface="Arial"/>
              </a:rPr>
              <a:t>Select the drop down on each item to select the score.</a:t>
            </a:r>
          </a:p>
        </p:txBody>
      </p:sp>
      <p:pic>
        <p:nvPicPr>
          <p:cNvPr id="7" name="Picture 6" descr="A screenshot of a computer screen&#10;&#10;AI-generated content may be incorrect.">
            <a:extLst>
              <a:ext uri="{FF2B5EF4-FFF2-40B4-BE49-F238E27FC236}">
                <a16:creationId xmlns:a16="http://schemas.microsoft.com/office/drawing/2014/main" id="{28661D8D-BD8B-BA43-9F9D-7B5B1075FD1B}"/>
              </a:ext>
            </a:extLst>
          </p:cNvPr>
          <p:cNvPicPr>
            <a:picLocks noChangeAspect="1"/>
          </p:cNvPicPr>
          <p:nvPr/>
        </p:nvPicPr>
        <p:blipFill>
          <a:blip r:embed="rId3"/>
          <a:stretch>
            <a:fillRect/>
          </a:stretch>
        </p:blipFill>
        <p:spPr>
          <a:xfrm>
            <a:off x="1631145" y="906809"/>
            <a:ext cx="5930967" cy="52274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Arrow: Right 22">
            <a:extLst>
              <a:ext uri="{FF2B5EF4-FFF2-40B4-BE49-F238E27FC236}">
                <a16:creationId xmlns:a16="http://schemas.microsoft.com/office/drawing/2014/main" id="{FCB50D0C-4B32-3264-3DEE-C1CEDE012A5E}"/>
              </a:ext>
            </a:extLst>
          </p:cNvPr>
          <p:cNvSpPr/>
          <p:nvPr/>
        </p:nvSpPr>
        <p:spPr>
          <a:xfrm>
            <a:off x="565955" y="4640880"/>
            <a:ext cx="1066800" cy="2028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CBF6214B-DA64-2D42-DDCD-5236A8FB4BB6}"/>
              </a:ext>
            </a:extLst>
          </p:cNvPr>
          <p:cNvSpPr/>
          <p:nvPr/>
        </p:nvSpPr>
        <p:spPr>
          <a:xfrm>
            <a:off x="565955" y="3522612"/>
            <a:ext cx="1066800" cy="2028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
            <a:extLst>
              <a:ext uri="{FF2B5EF4-FFF2-40B4-BE49-F238E27FC236}">
                <a16:creationId xmlns:a16="http://schemas.microsoft.com/office/drawing/2014/main" id="{9EEB0E8A-79D3-1991-E364-4DFE85298F8E}"/>
              </a:ext>
            </a:extLst>
          </p:cNvPr>
          <p:cNvGrpSpPr>
            <a:grpSpLocks/>
          </p:cNvGrpSpPr>
          <p:nvPr/>
        </p:nvGrpSpPr>
        <p:grpSpPr bwMode="auto">
          <a:xfrm>
            <a:off x="0" y="6145213"/>
            <a:ext cx="12192000" cy="712787"/>
            <a:chOff x="0" y="6145212"/>
            <a:chExt cx="12192000" cy="712788"/>
          </a:xfrm>
        </p:grpSpPr>
        <p:pic>
          <p:nvPicPr>
            <p:cNvPr id="5" name="Picture 2" descr="title">
              <a:extLst>
                <a:ext uri="{FF2B5EF4-FFF2-40B4-BE49-F238E27FC236}">
                  <a16:creationId xmlns:a16="http://schemas.microsoft.com/office/drawing/2014/main" id="{06C30B6C-ECEB-267A-A982-8861C350F5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45212"/>
              <a:ext cx="12192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E7837EC-28A5-C3B4-AEBB-C9986B25276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6226175"/>
              <a:ext cx="19812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a:extLst>
              <a:ext uri="{FF2B5EF4-FFF2-40B4-BE49-F238E27FC236}">
                <a16:creationId xmlns:a16="http://schemas.microsoft.com/office/drawing/2014/main" id="{1498A92F-2FB2-8BD7-E243-CCC3941B5C4E}"/>
              </a:ext>
            </a:extLst>
          </p:cNvPr>
          <p:cNvGrpSpPr/>
          <p:nvPr/>
        </p:nvGrpSpPr>
        <p:grpSpPr>
          <a:xfrm>
            <a:off x="10150758" y="6189789"/>
            <a:ext cx="1523462" cy="651005"/>
            <a:chOff x="10150758" y="6189789"/>
            <a:chExt cx="1523462" cy="651005"/>
          </a:xfrm>
        </p:grpSpPr>
        <p:pic>
          <p:nvPicPr>
            <p:cNvPr id="10" name="Picture 7">
              <a:extLst>
                <a:ext uri="{FF2B5EF4-FFF2-40B4-BE49-F238E27FC236}">
                  <a16:creationId xmlns:a16="http://schemas.microsoft.com/office/drawing/2014/main" id="{E36BA4F1-E0B6-4DC3-3950-CF4F5DE378AB}"/>
                </a:ext>
              </a:extLst>
            </p:cNvPr>
            <p:cNvPicPr>
              <a:picLocks noChangeAspect="1"/>
            </p:cNvPicPr>
            <p:nvPr/>
          </p:nvPicPr>
          <p:blipFill>
            <a:blip r:embed="rId6"/>
            <a:srcRect/>
            <a:stretch/>
          </p:blipFill>
          <p:spPr bwMode="auto">
            <a:xfrm>
              <a:off x="10150758" y="6231094"/>
              <a:ext cx="539855"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red and blue sign with white text&#10;&#10;Description automatically generated">
              <a:extLst>
                <a:ext uri="{FF2B5EF4-FFF2-40B4-BE49-F238E27FC236}">
                  <a16:creationId xmlns:a16="http://schemas.microsoft.com/office/drawing/2014/main" id="{F27A3F4E-D8D0-6AA0-5DDD-59BD64EE2DCF}"/>
                </a:ext>
              </a:extLst>
            </p:cNvPr>
            <p:cNvPicPr>
              <a:picLocks noChangeAspect="1"/>
            </p:cNvPicPr>
            <p:nvPr/>
          </p:nvPicPr>
          <p:blipFill>
            <a:blip r:embed="rId7"/>
            <a:stretch>
              <a:fillRect/>
            </a:stretch>
          </p:blipFill>
          <p:spPr>
            <a:xfrm>
              <a:off x="11291275" y="6189789"/>
              <a:ext cx="382945" cy="651005"/>
            </a:xfrm>
            <a:prstGeom prst="rect">
              <a:avLst/>
            </a:prstGeom>
          </p:spPr>
        </p:pic>
      </p:grpSp>
      <p:pic>
        <p:nvPicPr>
          <p:cNvPr id="14" name="Picture 13" descr="A black and white logo with white text&#10;&#10;Description automatically generated">
            <a:extLst>
              <a:ext uri="{FF2B5EF4-FFF2-40B4-BE49-F238E27FC236}">
                <a16:creationId xmlns:a16="http://schemas.microsoft.com/office/drawing/2014/main" id="{6327B2E2-6DF5-D26F-B11B-72BC4AE1195E}"/>
              </a:ext>
            </a:extLst>
          </p:cNvPr>
          <p:cNvPicPr>
            <a:picLocks noChangeAspect="1"/>
          </p:cNvPicPr>
          <p:nvPr/>
        </p:nvPicPr>
        <p:blipFill>
          <a:blip r:embed="rId8"/>
          <a:stretch>
            <a:fillRect/>
          </a:stretch>
        </p:blipFill>
        <p:spPr>
          <a:xfrm>
            <a:off x="8763000" y="6215856"/>
            <a:ext cx="990600" cy="594360"/>
          </a:xfrm>
          <a:prstGeom prst="rect">
            <a:avLst/>
          </a:prstGeom>
        </p:spPr>
      </p:pic>
    </p:spTree>
    <p:extLst>
      <p:ext uri="{BB962C8B-B14F-4D97-AF65-F5344CB8AC3E}">
        <p14:creationId xmlns:p14="http://schemas.microsoft.com/office/powerpoint/2010/main" val="3682004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a:extLst>
              <a:ext uri="{FF2B5EF4-FFF2-40B4-BE49-F238E27FC236}">
                <a16:creationId xmlns:a16="http://schemas.microsoft.com/office/drawing/2014/main" id="{E4608D9F-A3FE-0745-9550-63A9AC785EEF}"/>
              </a:ext>
            </a:extLst>
          </p:cNvPr>
          <p:cNvGrpSpPr>
            <a:grpSpLocks/>
          </p:cNvGrpSpPr>
          <p:nvPr/>
        </p:nvGrpSpPr>
        <p:grpSpPr bwMode="auto">
          <a:xfrm>
            <a:off x="0" y="6145213"/>
            <a:ext cx="12192000" cy="712787"/>
            <a:chOff x="0" y="6145212"/>
            <a:chExt cx="12192000" cy="712788"/>
          </a:xfrm>
        </p:grpSpPr>
        <p:pic>
          <p:nvPicPr>
            <p:cNvPr id="7" name="Picture 2" descr="title">
              <a:extLst>
                <a:ext uri="{FF2B5EF4-FFF2-40B4-BE49-F238E27FC236}">
                  <a16:creationId xmlns:a16="http://schemas.microsoft.com/office/drawing/2014/main" id="{B6394B78-5F46-8A43-AEC9-EA7A49BF4D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45212"/>
              <a:ext cx="12192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98D756DB-0A74-604D-BFC3-594FC3A246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226175"/>
              <a:ext cx="19812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a:extLst>
              <a:ext uri="{FF2B5EF4-FFF2-40B4-BE49-F238E27FC236}">
                <a16:creationId xmlns:a16="http://schemas.microsoft.com/office/drawing/2014/main" id="{5B325E64-B7BE-9EF4-1D23-FA7D628F7F9E}"/>
              </a:ext>
            </a:extLst>
          </p:cNvPr>
          <p:cNvGrpSpPr/>
          <p:nvPr/>
        </p:nvGrpSpPr>
        <p:grpSpPr>
          <a:xfrm>
            <a:off x="10150758" y="6189789"/>
            <a:ext cx="1523462" cy="651005"/>
            <a:chOff x="10150758" y="6189789"/>
            <a:chExt cx="1523462" cy="651005"/>
          </a:xfrm>
        </p:grpSpPr>
        <p:pic>
          <p:nvPicPr>
            <p:cNvPr id="14" name="Picture 7">
              <a:extLst>
                <a:ext uri="{FF2B5EF4-FFF2-40B4-BE49-F238E27FC236}">
                  <a16:creationId xmlns:a16="http://schemas.microsoft.com/office/drawing/2014/main" id="{F1D4FA2C-CD21-FDFB-9A94-331B8741BEDE}"/>
                </a:ext>
              </a:extLst>
            </p:cNvPr>
            <p:cNvPicPr>
              <a:picLocks noChangeAspect="1"/>
            </p:cNvPicPr>
            <p:nvPr/>
          </p:nvPicPr>
          <p:blipFill>
            <a:blip r:embed="rId5"/>
            <a:srcRect/>
            <a:stretch/>
          </p:blipFill>
          <p:spPr bwMode="auto">
            <a:xfrm>
              <a:off x="10150758" y="6231094"/>
              <a:ext cx="539855"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red and blue sign with white text&#10;&#10;Description automatically generated">
              <a:extLst>
                <a:ext uri="{FF2B5EF4-FFF2-40B4-BE49-F238E27FC236}">
                  <a16:creationId xmlns:a16="http://schemas.microsoft.com/office/drawing/2014/main" id="{ABADD716-082E-5FA1-26FB-4383F0D3B1DB}"/>
                </a:ext>
              </a:extLst>
            </p:cNvPr>
            <p:cNvPicPr>
              <a:picLocks noChangeAspect="1"/>
            </p:cNvPicPr>
            <p:nvPr/>
          </p:nvPicPr>
          <p:blipFill>
            <a:blip r:embed="rId6"/>
            <a:stretch>
              <a:fillRect/>
            </a:stretch>
          </p:blipFill>
          <p:spPr>
            <a:xfrm>
              <a:off x="11291275" y="6189789"/>
              <a:ext cx="382945" cy="651005"/>
            </a:xfrm>
            <a:prstGeom prst="rect">
              <a:avLst/>
            </a:prstGeom>
          </p:spPr>
        </p:pic>
      </p:grpSp>
      <p:pic>
        <p:nvPicPr>
          <p:cNvPr id="2" name="Picture 1" descr="A black and white logo with white text&#10;&#10;Description automatically generated">
            <a:extLst>
              <a:ext uri="{FF2B5EF4-FFF2-40B4-BE49-F238E27FC236}">
                <a16:creationId xmlns:a16="http://schemas.microsoft.com/office/drawing/2014/main" id="{B41E75E0-7674-92A3-8912-4F89E83C5D2C}"/>
              </a:ext>
            </a:extLst>
          </p:cNvPr>
          <p:cNvPicPr>
            <a:picLocks noChangeAspect="1"/>
          </p:cNvPicPr>
          <p:nvPr/>
        </p:nvPicPr>
        <p:blipFill>
          <a:blip r:embed="rId7"/>
          <a:stretch>
            <a:fillRect/>
          </a:stretch>
        </p:blipFill>
        <p:spPr>
          <a:xfrm>
            <a:off x="8763000" y="6215856"/>
            <a:ext cx="990600" cy="594360"/>
          </a:xfrm>
          <a:prstGeom prst="rect">
            <a:avLst/>
          </a:prstGeom>
        </p:spPr>
      </p:pic>
      <p:sp>
        <p:nvSpPr>
          <p:cNvPr id="3" name="object 2">
            <a:extLst>
              <a:ext uri="{FF2B5EF4-FFF2-40B4-BE49-F238E27FC236}">
                <a16:creationId xmlns:a16="http://schemas.microsoft.com/office/drawing/2014/main" id="{7488AB7F-AECA-0682-B3A7-2CDB9BA3D159}"/>
              </a:ext>
            </a:extLst>
          </p:cNvPr>
          <p:cNvSpPr txBox="1">
            <a:spLocks noGrp="1"/>
          </p:cNvSpPr>
          <p:nvPr>
            <p:ph type="title"/>
          </p:nvPr>
        </p:nvSpPr>
        <p:spPr>
          <a:xfrm>
            <a:off x="2705100" y="228600"/>
            <a:ext cx="6781800" cy="566822"/>
          </a:xfrm>
          <a:prstGeom prst="rect">
            <a:avLst/>
          </a:prstGeom>
        </p:spPr>
        <p:txBody>
          <a:bodyPr vert="horz" wrap="square" lIns="0" tIns="12700" rIns="0" bIns="0" rtlCol="0">
            <a:spAutoFit/>
          </a:bodyPr>
          <a:lstStyle/>
          <a:p>
            <a:pPr marL="12700" algn="ctr">
              <a:lnSpc>
                <a:spcPct val="100000"/>
              </a:lnSpc>
              <a:spcBef>
                <a:spcPts val="105"/>
              </a:spcBef>
            </a:pPr>
            <a:r>
              <a:rPr lang="en-US" sz="3600" b="1">
                <a:solidFill>
                  <a:srgbClr val="2E5496"/>
                </a:solidFill>
                <a:latin typeface="Sitka Heading"/>
                <a:cs typeface="Arial"/>
              </a:rPr>
              <a:t>Essay Information to Review</a:t>
            </a:r>
            <a:endParaRPr sz="3600" b="1">
              <a:solidFill>
                <a:srgbClr val="2E5496"/>
              </a:solidFill>
              <a:latin typeface="Sitka Heading"/>
              <a:cs typeface="Arial"/>
            </a:endParaRPr>
          </a:p>
        </p:txBody>
      </p:sp>
      <p:sp>
        <p:nvSpPr>
          <p:cNvPr id="9" name="TextBox 8">
            <a:extLst>
              <a:ext uri="{FF2B5EF4-FFF2-40B4-BE49-F238E27FC236}">
                <a16:creationId xmlns:a16="http://schemas.microsoft.com/office/drawing/2014/main" id="{AFFDD47A-344C-009E-77B4-00F3D24A81C5}"/>
              </a:ext>
            </a:extLst>
          </p:cNvPr>
          <p:cNvSpPr txBox="1"/>
          <p:nvPr/>
        </p:nvSpPr>
        <p:spPr>
          <a:xfrm>
            <a:off x="142754" y="924303"/>
            <a:ext cx="12049997" cy="4851585"/>
          </a:xfrm>
          <a:prstGeom prst="rect">
            <a:avLst/>
          </a:prstGeom>
          <a:noFill/>
        </p:spPr>
        <p:txBody>
          <a:bodyPr wrap="square" lIns="91440" tIns="45720" rIns="91440" bIns="45720" anchor="t">
            <a:spAutoFit/>
          </a:bodyPr>
          <a:lstStyle/>
          <a:p>
            <a:pPr>
              <a:lnSpc>
                <a:spcPct val="114999"/>
              </a:lnSpc>
              <a:spcAft>
                <a:spcPts val="800"/>
              </a:spcAft>
            </a:pPr>
            <a:r>
              <a:rPr lang="en-US">
                <a:solidFill>
                  <a:srgbClr val="001F5F"/>
                </a:solidFill>
                <a:latin typeface="Sitka Heading"/>
                <a:ea typeface="MS PGothic"/>
                <a:cs typeface="Arial"/>
              </a:rPr>
              <a:t>Student Essay Requirements:</a:t>
            </a:r>
            <a:endParaRPr lang="en-US">
              <a:solidFill>
                <a:srgbClr val="000000"/>
              </a:solidFill>
              <a:latin typeface="Sitka Heading"/>
              <a:ea typeface="MS PGothic"/>
              <a:cs typeface="Arial"/>
            </a:endParaRPr>
          </a:p>
          <a:p>
            <a:pPr marL="342900" indent="-342900">
              <a:lnSpc>
                <a:spcPct val="114999"/>
              </a:lnSpc>
              <a:spcAft>
                <a:spcPts val="800"/>
              </a:spcAft>
              <a:buFont typeface="Arial,Sans-Serif"/>
              <a:buChar char="•"/>
            </a:pPr>
            <a:r>
              <a:rPr lang="en-US" sz="2000">
                <a:solidFill>
                  <a:srgbClr val="001F5F"/>
                </a:solidFill>
                <a:latin typeface="Sitka Heading"/>
                <a:ea typeface="MS PGothic"/>
                <a:cs typeface="Arial"/>
              </a:rPr>
              <a:t>All essays must remain anonymous and not to include their names.</a:t>
            </a:r>
            <a:endParaRPr lang="en-US" sz="2000">
              <a:solidFill>
                <a:srgbClr val="000000"/>
              </a:solidFill>
              <a:latin typeface="Sitka Heading"/>
              <a:ea typeface="MS PGothic"/>
              <a:cs typeface="Arial"/>
            </a:endParaRPr>
          </a:p>
          <a:p>
            <a:pPr marL="342900" indent="-342900">
              <a:lnSpc>
                <a:spcPct val="114999"/>
              </a:lnSpc>
              <a:spcAft>
                <a:spcPts val="800"/>
              </a:spcAft>
              <a:buFont typeface="Arial,Sans-Serif"/>
              <a:buChar char="•"/>
            </a:pPr>
            <a:r>
              <a:rPr lang="en-US" sz="2000">
                <a:solidFill>
                  <a:srgbClr val="001F5F"/>
                </a:solidFill>
                <a:latin typeface="Sitka Heading"/>
                <a:ea typeface="MS PGothic"/>
                <a:cs typeface="Arial"/>
              </a:rPr>
              <a:t>Keeping responses, no more than 400 words for each prompt and try to provide at least 150 words for each prompt.</a:t>
            </a:r>
            <a:endParaRPr lang="en-US" sz="2000">
              <a:solidFill>
                <a:srgbClr val="000000"/>
              </a:solidFill>
              <a:latin typeface="Sitka Heading"/>
              <a:ea typeface="MS PGothic"/>
              <a:cs typeface="Arial"/>
            </a:endParaRPr>
          </a:p>
          <a:p>
            <a:pPr marL="342900" indent="-342900">
              <a:lnSpc>
                <a:spcPct val="114999"/>
              </a:lnSpc>
              <a:spcAft>
                <a:spcPts val="800"/>
              </a:spcAft>
              <a:buFont typeface="Arial,Sans-Serif"/>
              <a:buChar char="•"/>
            </a:pPr>
            <a:r>
              <a:rPr lang="en-US" sz="2000">
                <a:solidFill>
                  <a:srgbClr val="001F5F"/>
                </a:solidFill>
                <a:latin typeface="Sitka Heading"/>
                <a:ea typeface="MS PGothic"/>
                <a:cs typeface="Arial"/>
              </a:rPr>
              <a:t>Be authentic– it is the student's opportunity to share their story, goals, and motivations. Giving personal responses and examples when they can.</a:t>
            </a:r>
            <a:endParaRPr lang="en-US" sz="2000">
              <a:solidFill>
                <a:srgbClr val="000000"/>
              </a:solidFill>
              <a:latin typeface="Sitka Heading"/>
              <a:ea typeface="MS PGothic"/>
              <a:cs typeface="Arial"/>
            </a:endParaRPr>
          </a:p>
          <a:p>
            <a:r>
              <a:rPr lang="en-US" sz="2000" b="1">
                <a:solidFill>
                  <a:srgbClr val="001F5F"/>
                </a:solidFill>
                <a:latin typeface="Sitka Heading"/>
                <a:ea typeface="MS PGothic"/>
                <a:cs typeface="Arial"/>
              </a:rPr>
              <a:t>Essay Prompt 1:</a:t>
            </a:r>
            <a:endParaRPr lang="en-US" sz="2000"/>
          </a:p>
          <a:p>
            <a:r>
              <a:rPr lang="en-US" sz="2000">
                <a:solidFill>
                  <a:srgbClr val="001F5F"/>
                </a:solidFill>
                <a:latin typeface="Sitka Heading"/>
                <a:ea typeface="MS PGothic"/>
                <a:cs typeface="Arial"/>
              </a:rPr>
              <a:t>Describe your academic and career goals — explain what you are studying, why you chose this path, and your plans after completing your credential (for example employment options or additional education plans).</a:t>
            </a:r>
          </a:p>
          <a:p>
            <a:endParaRPr lang="en-US" sz="2000">
              <a:solidFill>
                <a:srgbClr val="001F5F"/>
              </a:solidFill>
              <a:latin typeface="Sitka Heading"/>
              <a:ea typeface="MS PGothic"/>
              <a:cs typeface="Arial"/>
            </a:endParaRPr>
          </a:p>
          <a:p>
            <a:r>
              <a:rPr lang="en-US" sz="2000" b="1">
                <a:solidFill>
                  <a:srgbClr val="001F5F"/>
                </a:solidFill>
                <a:latin typeface="Sitka Heading"/>
                <a:ea typeface="MS PGothic"/>
                <a:cs typeface="Arial"/>
              </a:rPr>
              <a:t>Essay Prompt 2:</a:t>
            </a:r>
          </a:p>
          <a:p>
            <a:r>
              <a:rPr lang="en-US" sz="2000">
                <a:solidFill>
                  <a:srgbClr val="001F5F"/>
                </a:solidFill>
                <a:latin typeface="Sitka Heading"/>
                <a:ea typeface="MS PGothic"/>
                <a:cs typeface="Arial"/>
              </a:rPr>
              <a:t>Describe something you are proud of.   For example, employment, service, school, family involvement, participation in organizations, an event, a recognition, or a challenge you have overcome so far.</a:t>
            </a:r>
          </a:p>
        </p:txBody>
      </p:sp>
    </p:spTree>
    <p:extLst>
      <p:ext uri="{BB962C8B-B14F-4D97-AF65-F5344CB8AC3E}">
        <p14:creationId xmlns:p14="http://schemas.microsoft.com/office/powerpoint/2010/main" val="3445317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8FE5B2-C5C5-7642-F1FC-099FAF65DDE4}"/>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2">
            <a:extLst>
              <a:ext uri="{FF2B5EF4-FFF2-40B4-BE49-F238E27FC236}">
                <a16:creationId xmlns:a16="http://schemas.microsoft.com/office/drawing/2014/main" id="{7F813F60-68A9-43A3-AC84-1286BA4DA523}"/>
              </a:ext>
            </a:extLst>
          </p:cNvPr>
          <p:cNvSpPr txBox="1">
            <a:spLocks noGrp="1"/>
          </p:cNvSpPr>
          <p:nvPr>
            <p:ph type="title"/>
          </p:nvPr>
        </p:nvSpPr>
        <p:spPr>
          <a:xfrm>
            <a:off x="1295332" y="-5054"/>
            <a:ext cx="8579350" cy="1128068"/>
          </a:xfrm>
          <a:prstGeom prst="rect">
            <a:avLst/>
          </a:prstGeom>
        </p:spPr>
        <p:txBody>
          <a:bodyPr vert="horz" lIns="91440" tIns="45720" rIns="91440" bIns="45720" rtlCol="0" anchor="ctr">
            <a:noAutofit/>
          </a:bodyPr>
          <a:lstStyle/>
          <a:p>
            <a:pPr marL="12700" algn="ctr">
              <a:lnSpc>
                <a:spcPct val="100000"/>
              </a:lnSpc>
              <a:spcBef>
                <a:spcPts val="105"/>
              </a:spcBef>
            </a:pPr>
            <a:r>
              <a:rPr lang="en-US" sz="3600" b="1">
                <a:solidFill>
                  <a:srgbClr val="2E5496"/>
                </a:solidFill>
                <a:latin typeface="Sitka Heading"/>
                <a:cs typeface="Arial"/>
              </a:rPr>
              <a:t>Essay Information Continued...</a:t>
            </a:r>
          </a:p>
        </p:txBody>
      </p:sp>
      <p:sp>
        <p:nvSpPr>
          <p:cNvPr id="9" name="TextBox 8">
            <a:extLst>
              <a:ext uri="{FF2B5EF4-FFF2-40B4-BE49-F238E27FC236}">
                <a16:creationId xmlns:a16="http://schemas.microsoft.com/office/drawing/2014/main" id="{F2D35212-D8D1-9EDC-A9BE-8D5A2B7E6D1C}"/>
              </a:ext>
            </a:extLst>
          </p:cNvPr>
          <p:cNvSpPr txBox="1"/>
          <p:nvPr/>
        </p:nvSpPr>
        <p:spPr>
          <a:xfrm>
            <a:off x="112749" y="862990"/>
            <a:ext cx="10046778" cy="5325383"/>
          </a:xfrm>
          <a:prstGeom prst="rect">
            <a:avLst/>
          </a:prstGeom>
        </p:spPr>
        <p:txBody>
          <a:bodyPr vert="horz" lIns="91440" tIns="45720" rIns="91440" bIns="45720" rtlCol="0" anchor="ctr">
            <a:noAutofit/>
          </a:bodyPr>
          <a:lstStyle/>
          <a:p>
            <a:pPr eaLnBrk="1" hangingPunct="1">
              <a:lnSpc>
                <a:spcPct val="90000"/>
              </a:lnSpc>
              <a:spcAft>
                <a:spcPts val="600"/>
              </a:spcAft>
            </a:pPr>
            <a:r>
              <a:rPr lang="en-US" sz="2000" spc="-30">
                <a:solidFill>
                  <a:srgbClr val="001F5F"/>
                </a:solidFill>
                <a:latin typeface="Sitka Heading"/>
                <a:ea typeface="MS PGothic"/>
                <a:cs typeface="Arial"/>
              </a:rPr>
              <a:t>The purpose of their personal essays is to help the reviewer understand who they are beyond grades and data. </a:t>
            </a:r>
            <a:endParaRPr lang="en-US" sz="2000">
              <a:solidFill>
                <a:srgbClr val="000000"/>
              </a:solidFill>
              <a:latin typeface="Sitka Heading"/>
              <a:cs typeface="Arial"/>
            </a:endParaRPr>
          </a:p>
          <a:p>
            <a:pPr>
              <a:lnSpc>
                <a:spcPct val="90000"/>
              </a:lnSpc>
              <a:spcAft>
                <a:spcPts val="600"/>
              </a:spcAft>
            </a:pPr>
            <a:endParaRPr lang="en-US" sz="1000" spc="-30">
              <a:solidFill>
                <a:srgbClr val="001F5F"/>
              </a:solidFill>
              <a:latin typeface="Sitka Heading"/>
              <a:ea typeface="MS PGothic"/>
              <a:cs typeface="Arial"/>
            </a:endParaRPr>
          </a:p>
          <a:p>
            <a:pPr>
              <a:lnSpc>
                <a:spcPct val="90000"/>
              </a:lnSpc>
              <a:spcAft>
                <a:spcPts val="600"/>
              </a:spcAft>
            </a:pPr>
            <a:r>
              <a:rPr lang="en-US" sz="2000" spc="-30">
                <a:solidFill>
                  <a:srgbClr val="001F5F"/>
                </a:solidFill>
                <a:latin typeface="Sitka Heading"/>
                <a:ea typeface="MS PGothic"/>
                <a:cs typeface="Arial"/>
              </a:rPr>
              <a:t>Prompt 1 content is evaluated on whether the essay demonstrates:</a:t>
            </a:r>
            <a:endParaRPr lang="en-US" sz="600" spc="-30">
              <a:solidFill>
                <a:srgbClr val="001F5F"/>
              </a:solidFill>
              <a:latin typeface="Sitka Heading"/>
              <a:ea typeface="MS PGothic"/>
              <a:cs typeface="Arial"/>
            </a:endParaRPr>
          </a:p>
          <a:p>
            <a:pPr marL="342900" indent="-342900">
              <a:lnSpc>
                <a:spcPct val="90000"/>
              </a:lnSpc>
              <a:spcAft>
                <a:spcPts val="600"/>
              </a:spcAft>
              <a:buFont typeface="Arial"/>
              <a:buChar char="•"/>
            </a:pPr>
            <a:r>
              <a:rPr lang="en-US" sz="2000" spc="-30">
                <a:solidFill>
                  <a:srgbClr val="001F5F"/>
                </a:solidFill>
                <a:latin typeface="Sitka Heading"/>
                <a:ea typeface="MS PGothic"/>
                <a:cs typeface="Arial"/>
              </a:rPr>
              <a:t>Clear educational and career goals</a:t>
            </a:r>
            <a:endParaRPr lang="en-US" sz="600" spc="-30">
              <a:solidFill>
                <a:srgbClr val="001F5F"/>
              </a:solidFill>
              <a:latin typeface="Sitka Heading"/>
              <a:ea typeface="MS PGothic"/>
              <a:cs typeface="Arial"/>
            </a:endParaRPr>
          </a:p>
          <a:p>
            <a:pPr marL="342900" indent="-342900">
              <a:lnSpc>
                <a:spcPct val="90000"/>
              </a:lnSpc>
              <a:spcAft>
                <a:spcPts val="600"/>
              </a:spcAft>
              <a:buFont typeface="Arial"/>
              <a:buChar char="•"/>
            </a:pPr>
            <a:r>
              <a:rPr lang="en-US" sz="2000" spc="-30">
                <a:solidFill>
                  <a:srgbClr val="001F5F"/>
                </a:solidFill>
                <a:latin typeface="Sitka Heading"/>
                <a:ea typeface="MS PGothic"/>
                <a:cs typeface="Arial"/>
              </a:rPr>
              <a:t>Motivation, direction, and authenticity in their story</a:t>
            </a:r>
            <a:endParaRPr lang="en-US" sz="600" spc="-30">
              <a:solidFill>
                <a:srgbClr val="001F5F"/>
              </a:solidFill>
              <a:latin typeface="Sitka Heading"/>
              <a:ea typeface="MS PGothic"/>
              <a:cs typeface="Arial"/>
            </a:endParaRPr>
          </a:p>
          <a:p>
            <a:pPr marL="285750" indent="-228600" eaLnBrk="1" hangingPunct="1">
              <a:lnSpc>
                <a:spcPct val="90000"/>
              </a:lnSpc>
              <a:spcAft>
                <a:spcPts val="600"/>
              </a:spcAft>
              <a:buFont typeface="Arial" panose="020B0604020202020204" pitchFamily="34" charset="0"/>
              <a:buChar char="•"/>
            </a:pPr>
            <a:endParaRPr lang="en-US" sz="2000" spc="-30">
              <a:solidFill>
                <a:srgbClr val="001F5F"/>
              </a:solidFill>
              <a:latin typeface="Sitka Heading"/>
              <a:ea typeface="MS PGothic"/>
              <a:cs typeface="Arial"/>
            </a:endParaRPr>
          </a:p>
          <a:p>
            <a:pPr marL="57150">
              <a:lnSpc>
                <a:spcPct val="90000"/>
              </a:lnSpc>
              <a:spcAft>
                <a:spcPts val="600"/>
              </a:spcAft>
            </a:pPr>
            <a:r>
              <a:rPr lang="en-US" sz="2000" spc="-30">
                <a:solidFill>
                  <a:srgbClr val="001F5F"/>
                </a:solidFill>
                <a:latin typeface="Sitka Heading"/>
                <a:ea typeface="MS PGothic"/>
                <a:cs typeface="Arial"/>
              </a:rPr>
              <a:t>Prompt 2 content is evaluated on whether the essay demonstrates:</a:t>
            </a:r>
            <a:endParaRPr lang="en-US"/>
          </a:p>
          <a:p>
            <a:pPr marL="285750" indent="-285750">
              <a:buFont typeface="Arial"/>
              <a:buChar char="•"/>
            </a:pPr>
            <a:r>
              <a:rPr lang="en-US" sz="2000" spc="-30">
                <a:solidFill>
                  <a:srgbClr val="001F5F"/>
                </a:solidFill>
                <a:latin typeface="Sitka Heading"/>
                <a:ea typeface="MS PGothic"/>
                <a:cs typeface="Arial"/>
              </a:rPr>
              <a:t>Resilience and problem-solving</a:t>
            </a:r>
          </a:p>
          <a:p>
            <a:pPr marL="285750" indent="-285750">
              <a:buFont typeface="Arial"/>
              <a:buChar char="•"/>
            </a:pPr>
            <a:r>
              <a:rPr lang="en-US" sz="2000" spc="-30">
                <a:solidFill>
                  <a:srgbClr val="001F5F"/>
                </a:solidFill>
                <a:latin typeface="Sitka Heading"/>
                <a:ea typeface="MS PGothic"/>
                <a:cs typeface="Arial"/>
              </a:rPr>
              <a:t>Personal growth and reflection</a:t>
            </a:r>
            <a:endParaRPr lang="en-US">
              <a:ea typeface="MS PGothic"/>
            </a:endParaRPr>
          </a:p>
          <a:p>
            <a:pPr marL="285750" indent="-285750">
              <a:buFont typeface="Arial"/>
              <a:buChar char="•"/>
            </a:pPr>
            <a:r>
              <a:rPr lang="en-US" sz="2000" spc="-30">
                <a:solidFill>
                  <a:srgbClr val="001F5F"/>
                </a:solidFill>
                <a:latin typeface="Sitka Heading"/>
                <a:ea typeface="MS PGothic"/>
                <a:cs typeface="Arial"/>
              </a:rPr>
              <a:t>Authenticity of story</a:t>
            </a:r>
            <a:endParaRPr lang="en-US">
              <a:ea typeface="MS PGothic"/>
            </a:endParaRPr>
          </a:p>
          <a:p>
            <a:pPr marL="285750" indent="-285750">
              <a:buFont typeface="Arial"/>
              <a:buChar char="•"/>
            </a:pPr>
            <a:endParaRPr lang="en-US" sz="2000" spc="-30">
              <a:solidFill>
                <a:srgbClr val="001F5F"/>
              </a:solidFill>
              <a:latin typeface="Sitka Heading"/>
              <a:cs typeface="Arial"/>
            </a:endParaRPr>
          </a:p>
          <a:p>
            <a:r>
              <a:rPr lang="en-US" sz="2000" spc="-30">
                <a:solidFill>
                  <a:srgbClr val="001F5F"/>
                </a:solidFill>
                <a:latin typeface="Sitka Heading"/>
                <a:ea typeface="MS PGothic"/>
                <a:cs typeface="Arial"/>
              </a:rPr>
              <a:t>Essay grammar for </a:t>
            </a:r>
            <a:r>
              <a:rPr lang="en-US" sz="2000" b="1" i="1" spc="-30">
                <a:solidFill>
                  <a:srgbClr val="001F5F"/>
                </a:solidFill>
                <a:latin typeface="Sitka Heading"/>
                <a:ea typeface="MS PGothic"/>
                <a:cs typeface="Arial"/>
              </a:rPr>
              <a:t>both </a:t>
            </a:r>
            <a:r>
              <a:rPr lang="en-US" sz="2000" spc="-30">
                <a:solidFill>
                  <a:srgbClr val="001F5F"/>
                </a:solidFill>
                <a:latin typeface="Sitka Heading"/>
                <a:ea typeface="MS PGothic"/>
                <a:cs typeface="Arial"/>
              </a:rPr>
              <a:t>prompts will be evaluated on whether their essays demonstrates:</a:t>
            </a:r>
          </a:p>
          <a:p>
            <a:pPr marL="342900" indent="-342900">
              <a:buFont typeface="Arial"/>
              <a:buChar char="•"/>
            </a:pPr>
            <a:r>
              <a:rPr lang="en-US" sz="2000" spc="-30">
                <a:solidFill>
                  <a:srgbClr val="001F5F"/>
                </a:solidFill>
                <a:latin typeface="Sitka Heading"/>
                <a:ea typeface="MS PGothic"/>
                <a:cs typeface="Arial"/>
              </a:rPr>
              <a:t>Clear organization and flow</a:t>
            </a:r>
            <a:endParaRPr lang="en-US">
              <a:cs typeface="Arial" panose="020B0604020202020204" pitchFamily="34" charset="0"/>
            </a:endParaRPr>
          </a:p>
          <a:p>
            <a:pPr marL="342900" indent="-342900">
              <a:buFont typeface="Arial"/>
              <a:buChar char="•"/>
            </a:pPr>
            <a:r>
              <a:rPr lang="en-US" sz="2000" spc="-30">
                <a:solidFill>
                  <a:srgbClr val="001F5F"/>
                </a:solidFill>
                <a:latin typeface="Sitka Heading"/>
                <a:ea typeface="MS PGothic"/>
                <a:cs typeface="Arial"/>
              </a:rPr>
              <a:t>Correct grammar, spelling, punctuation, and attention to detail</a:t>
            </a:r>
            <a:endParaRPr lang="en-US">
              <a:cs typeface="Arial" panose="020B0604020202020204" pitchFamily="34" charset="0"/>
            </a:endParaRPr>
          </a:p>
          <a:p>
            <a:pPr marL="342900" indent="-342900">
              <a:buFont typeface="Arial"/>
              <a:buChar char="•"/>
            </a:pPr>
            <a:r>
              <a:rPr lang="en-US" sz="2000" spc="-30">
                <a:solidFill>
                  <a:srgbClr val="001F5F"/>
                </a:solidFill>
                <a:latin typeface="Sitka Heading"/>
                <a:ea typeface="MS PGothic"/>
                <a:cs typeface="Arial"/>
              </a:rPr>
              <a:t>Demonstrates effort</a:t>
            </a:r>
            <a:endParaRPr lang="en-US">
              <a:cs typeface="Arial" panose="020B0604020202020204" pitchFamily="34" charset="0"/>
            </a:endParaRPr>
          </a:p>
          <a:p>
            <a:endParaRPr lang="en-US" sz="2000" spc="-30">
              <a:solidFill>
                <a:srgbClr val="001F5F"/>
              </a:solidFill>
              <a:latin typeface="Sitka Heading"/>
              <a:ea typeface="MS PGothic"/>
              <a:cs typeface="Arial"/>
            </a:endParaRPr>
          </a:p>
        </p:txBody>
      </p:sp>
      <p:sp>
        <p:nvSpPr>
          <p:cNvPr id="23" name="Rectangle 2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EDDA09D-EDD8-DD09-018E-74B25E5170EB}"/>
              </a:ext>
            </a:extLst>
          </p:cNvPr>
          <p:cNvSpPr/>
          <p:nvPr/>
        </p:nvSpPr>
        <p:spPr>
          <a:xfrm>
            <a:off x="7172735" y="1194991"/>
            <a:ext cx="4895588" cy="3402905"/>
          </a:xfrm>
          <a:prstGeom prst="rect">
            <a:avLst/>
          </a:prstGeom>
          <a:solidFill>
            <a:schemeClr val="bg1"/>
          </a:solidFill>
          <a:ln>
            <a:solidFill>
              <a:schemeClr val="bg1"/>
            </a:solidFill>
          </a:ln>
          <a:effectLst>
            <a:outerShdw blurRad="63500" dist="38100" dir="270000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5 Tips to Successfully Set Employee Goals at Work">
            <a:extLst>
              <a:ext uri="{FF2B5EF4-FFF2-40B4-BE49-F238E27FC236}">
                <a16:creationId xmlns:a16="http://schemas.microsoft.com/office/drawing/2014/main" id="{2CF27D56-E9E9-EBDD-FF3C-5FFED716C6F2}"/>
              </a:ext>
            </a:extLst>
          </p:cNvPr>
          <p:cNvPicPr>
            <a:picLocks noChangeAspect="1"/>
          </p:cNvPicPr>
          <p:nvPr/>
        </p:nvPicPr>
        <p:blipFill>
          <a:blip r:embed="rId3"/>
          <a:srcRect l="10679" r="20464" b="1"/>
          <a:stretch>
            <a:fillRect/>
          </a:stretch>
        </p:blipFill>
        <p:spPr>
          <a:xfrm>
            <a:off x="7279015" y="1308187"/>
            <a:ext cx="4682701" cy="3171626"/>
          </a:xfrm>
          <a:prstGeom prst="rect">
            <a:avLst/>
          </a:prstGeom>
        </p:spPr>
      </p:pic>
      <p:grpSp>
        <p:nvGrpSpPr>
          <p:cNvPr id="26" name="Group 1">
            <a:extLst>
              <a:ext uri="{FF2B5EF4-FFF2-40B4-BE49-F238E27FC236}">
                <a16:creationId xmlns:a16="http://schemas.microsoft.com/office/drawing/2014/main" id="{0D8BD1F6-6840-E8B0-C1CF-096E39CF2C78}"/>
              </a:ext>
            </a:extLst>
          </p:cNvPr>
          <p:cNvGrpSpPr>
            <a:grpSpLocks/>
          </p:cNvGrpSpPr>
          <p:nvPr/>
        </p:nvGrpSpPr>
        <p:grpSpPr bwMode="auto">
          <a:xfrm>
            <a:off x="0" y="6145213"/>
            <a:ext cx="12192000" cy="712787"/>
            <a:chOff x="0" y="6145212"/>
            <a:chExt cx="12192000" cy="712788"/>
          </a:xfrm>
        </p:grpSpPr>
        <p:pic>
          <p:nvPicPr>
            <p:cNvPr id="22" name="Picture 2" descr="title">
              <a:extLst>
                <a:ext uri="{FF2B5EF4-FFF2-40B4-BE49-F238E27FC236}">
                  <a16:creationId xmlns:a16="http://schemas.microsoft.com/office/drawing/2014/main" id="{20636ECD-4B9A-291F-E637-BBFC27108D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45212"/>
              <a:ext cx="12192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
              <a:extLst>
                <a:ext uri="{FF2B5EF4-FFF2-40B4-BE49-F238E27FC236}">
                  <a16:creationId xmlns:a16="http://schemas.microsoft.com/office/drawing/2014/main" id="{D5EA9BCE-9BF7-E451-48C2-AEBB48CC558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6226175"/>
              <a:ext cx="19812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Group 29">
            <a:extLst>
              <a:ext uri="{FF2B5EF4-FFF2-40B4-BE49-F238E27FC236}">
                <a16:creationId xmlns:a16="http://schemas.microsoft.com/office/drawing/2014/main" id="{396128CD-B418-BAE7-C87A-CFBF94C43019}"/>
              </a:ext>
            </a:extLst>
          </p:cNvPr>
          <p:cNvGrpSpPr/>
          <p:nvPr/>
        </p:nvGrpSpPr>
        <p:grpSpPr>
          <a:xfrm>
            <a:off x="10150758" y="6189789"/>
            <a:ext cx="1523462" cy="651005"/>
            <a:chOff x="10150758" y="6189789"/>
            <a:chExt cx="1523462" cy="651005"/>
          </a:xfrm>
        </p:grpSpPr>
        <p:pic>
          <p:nvPicPr>
            <p:cNvPr id="28" name="Picture 7">
              <a:extLst>
                <a:ext uri="{FF2B5EF4-FFF2-40B4-BE49-F238E27FC236}">
                  <a16:creationId xmlns:a16="http://schemas.microsoft.com/office/drawing/2014/main" id="{B38B766C-E89A-2F12-BB1E-B9539978FDEB}"/>
                </a:ext>
              </a:extLst>
            </p:cNvPr>
            <p:cNvPicPr>
              <a:picLocks noChangeAspect="1"/>
            </p:cNvPicPr>
            <p:nvPr/>
          </p:nvPicPr>
          <p:blipFill>
            <a:blip r:embed="rId6"/>
            <a:srcRect/>
            <a:stretch/>
          </p:blipFill>
          <p:spPr bwMode="auto">
            <a:xfrm>
              <a:off x="10150758" y="6231094"/>
              <a:ext cx="539855"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A red and blue sign with white text&#10;&#10;Description automatically generated">
              <a:extLst>
                <a:ext uri="{FF2B5EF4-FFF2-40B4-BE49-F238E27FC236}">
                  <a16:creationId xmlns:a16="http://schemas.microsoft.com/office/drawing/2014/main" id="{961219D0-0A76-3587-7A03-B5668D53DC4B}"/>
                </a:ext>
              </a:extLst>
            </p:cNvPr>
            <p:cNvPicPr>
              <a:picLocks noChangeAspect="1"/>
            </p:cNvPicPr>
            <p:nvPr/>
          </p:nvPicPr>
          <p:blipFill>
            <a:blip r:embed="rId7"/>
            <a:stretch>
              <a:fillRect/>
            </a:stretch>
          </p:blipFill>
          <p:spPr>
            <a:xfrm>
              <a:off x="11291275" y="6189789"/>
              <a:ext cx="382945" cy="651005"/>
            </a:xfrm>
            <a:prstGeom prst="rect">
              <a:avLst/>
            </a:prstGeom>
          </p:spPr>
        </p:pic>
      </p:grpSp>
      <p:pic>
        <p:nvPicPr>
          <p:cNvPr id="32" name="Picture 31" descr="A black and white logo with white text&#10;&#10;Description automatically generated">
            <a:extLst>
              <a:ext uri="{FF2B5EF4-FFF2-40B4-BE49-F238E27FC236}">
                <a16:creationId xmlns:a16="http://schemas.microsoft.com/office/drawing/2014/main" id="{A8F6AA6A-36D7-B445-B468-5A0F4AEDB7A2}"/>
              </a:ext>
            </a:extLst>
          </p:cNvPr>
          <p:cNvPicPr>
            <a:picLocks noChangeAspect="1"/>
          </p:cNvPicPr>
          <p:nvPr/>
        </p:nvPicPr>
        <p:blipFill>
          <a:blip r:embed="rId8"/>
          <a:stretch>
            <a:fillRect/>
          </a:stretch>
        </p:blipFill>
        <p:spPr>
          <a:xfrm>
            <a:off x="8763000" y="6215856"/>
            <a:ext cx="990600" cy="594360"/>
          </a:xfrm>
          <a:prstGeom prst="rect">
            <a:avLst/>
          </a:prstGeom>
        </p:spPr>
      </p:pic>
    </p:spTree>
    <p:extLst>
      <p:ext uri="{BB962C8B-B14F-4D97-AF65-F5344CB8AC3E}">
        <p14:creationId xmlns:p14="http://schemas.microsoft.com/office/powerpoint/2010/main" val="3528408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2F63CB6C-E746-6B8E-FED7-68926B843003}"/>
              </a:ext>
            </a:extLst>
          </p:cNvPr>
          <p:cNvSpPr txBox="1">
            <a:spLocks noGrp="1"/>
          </p:cNvSpPr>
          <p:nvPr>
            <p:ph type="title"/>
          </p:nvPr>
        </p:nvSpPr>
        <p:spPr>
          <a:xfrm>
            <a:off x="1165422" y="143878"/>
            <a:ext cx="9865694" cy="566822"/>
          </a:xfrm>
          <a:prstGeom prst="rect">
            <a:avLst/>
          </a:prstGeom>
        </p:spPr>
        <p:txBody>
          <a:bodyPr vert="horz" wrap="square" lIns="0" tIns="12700" rIns="0" bIns="0" rtlCol="0">
            <a:spAutoFit/>
          </a:bodyPr>
          <a:lstStyle/>
          <a:p>
            <a:pPr marL="660400">
              <a:lnSpc>
                <a:spcPct val="100000"/>
              </a:lnSpc>
              <a:spcBef>
                <a:spcPts val="105"/>
              </a:spcBef>
            </a:pPr>
            <a:r>
              <a:rPr lang="en-US" sz="3600" b="1">
                <a:solidFill>
                  <a:srgbClr val="2E5496"/>
                </a:solidFill>
                <a:latin typeface="Sitka Heading"/>
                <a:cs typeface="Arial"/>
              </a:rPr>
              <a:t>Essay Prompts Scoring</a:t>
            </a:r>
            <a:r>
              <a:rPr sz="3600" b="1">
                <a:solidFill>
                  <a:srgbClr val="2E5496"/>
                </a:solidFill>
                <a:latin typeface="Sitka Heading"/>
                <a:cs typeface="Arial"/>
              </a:rPr>
              <a:t> Rubric</a:t>
            </a:r>
            <a:r>
              <a:rPr lang="en-US" sz="3600" b="1">
                <a:solidFill>
                  <a:srgbClr val="2E5496"/>
                </a:solidFill>
                <a:latin typeface="Sitka Heading"/>
                <a:cs typeface="Arial"/>
              </a:rPr>
              <a:t> - Points</a:t>
            </a:r>
            <a:endParaRPr sz="3600" b="1">
              <a:solidFill>
                <a:srgbClr val="2E5496"/>
              </a:solidFill>
              <a:latin typeface="Sitka Heading"/>
              <a:cs typeface="Arial"/>
            </a:endParaRPr>
          </a:p>
        </p:txBody>
      </p:sp>
      <p:graphicFrame>
        <p:nvGraphicFramePr>
          <p:cNvPr id="2" name="Table 1">
            <a:extLst>
              <a:ext uri="{FF2B5EF4-FFF2-40B4-BE49-F238E27FC236}">
                <a16:creationId xmlns:a16="http://schemas.microsoft.com/office/drawing/2014/main" id="{F61D46D8-E156-097A-BBC7-6ECA517E940D}"/>
              </a:ext>
            </a:extLst>
          </p:cNvPr>
          <p:cNvGraphicFramePr>
            <a:graphicFrameLocks noGrp="1"/>
          </p:cNvGraphicFramePr>
          <p:nvPr>
            <p:extLst>
              <p:ext uri="{D42A27DB-BD31-4B8C-83A1-F6EECF244321}">
                <p14:modId xmlns:p14="http://schemas.microsoft.com/office/powerpoint/2010/main" val="3077144054"/>
              </p:ext>
            </p:extLst>
          </p:nvPr>
        </p:nvGraphicFramePr>
        <p:xfrm>
          <a:off x="761999" y="1716911"/>
          <a:ext cx="10676368" cy="4207320"/>
        </p:xfrm>
        <a:graphic>
          <a:graphicData uri="http://schemas.openxmlformats.org/drawingml/2006/table">
            <a:tbl>
              <a:tblPr firstRow="1" firstCol="1" bandRow="1">
                <a:tableStyleId>{46F890A9-2807-4EBB-B81D-B2AA78EC7F39}</a:tableStyleId>
              </a:tblPr>
              <a:tblGrid>
                <a:gridCol w="2633538">
                  <a:extLst>
                    <a:ext uri="{9D8B030D-6E8A-4147-A177-3AD203B41FA5}">
                      <a16:colId xmlns:a16="http://schemas.microsoft.com/office/drawing/2014/main" val="461503728"/>
                    </a:ext>
                  </a:extLst>
                </a:gridCol>
                <a:gridCol w="8042830">
                  <a:extLst>
                    <a:ext uri="{9D8B030D-6E8A-4147-A177-3AD203B41FA5}">
                      <a16:colId xmlns:a16="http://schemas.microsoft.com/office/drawing/2014/main" val="1580633605"/>
                    </a:ext>
                  </a:extLst>
                </a:gridCol>
              </a:tblGrid>
              <a:tr h="666159">
                <a:tc>
                  <a:txBody>
                    <a:bodyPr/>
                    <a:lstStyle/>
                    <a:p>
                      <a:pPr marL="0" marR="0" algn="ctr">
                        <a:lnSpc>
                          <a:spcPct val="115000"/>
                        </a:lnSpc>
                        <a:spcAft>
                          <a:spcPts val="800"/>
                        </a:spcAft>
                        <a:buNone/>
                      </a:pPr>
                      <a:r>
                        <a:rPr lang="en-US" sz="1800" kern="100">
                          <a:effectLst/>
                          <a:latin typeface="Sitka Heading"/>
                        </a:rPr>
                        <a:t>Score</a:t>
                      </a:r>
                      <a:endParaRPr lang="en-US" sz="2000" kern="100">
                        <a:effectLst/>
                        <a:latin typeface="Sitka Heading"/>
                        <a:ea typeface="Aptos" panose="020B0004020202020204" pitchFamily="34" charset="0"/>
                        <a:cs typeface="Times New Roman"/>
                      </a:endParaRPr>
                    </a:p>
                  </a:txBody>
                  <a:tcPr marL="9525" marR="9525" marT="9525" marB="9525"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800"/>
                        </a:spcAft>
                        <a:buNone/>
                      </a:pPr>
                      <a:r>
                        <a:rPr lang="en-US" sz="1800" kern="100">
                          <a:effectLst/>
                          <a:latin typeface="Sitka Heading"/>
                        </a:rPr>
                        <a:t>Description</a:t>
                      </a:r>
                      <a:endParaRPr lang="en-US" sz="2000" kern="100">
                        <a:effectLst/>
                        <a:latin typeface="Sitka Heading"/>
                        <a:ea typeface="Aptos" panose="020B0004020202020204" pitchFamily="34" charset="0"/>
                        <a:cs typeface="Times New Roman"/>
                      </a:endParaRPr>
                    </a:p>
                  </a:txBody>
                  <a:tcPr marL="9525" marR="9525" marT="9525" marB="9525"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112646434"/>
                  </a:ext>
                </a:extLst>
              </a:tr>
              <a:tr h="666159">
                <a:tc>
                  <a:txBody>
                    <a:bodyPr/>
                    <a:lstStyle/>
                    <a:p>
                      <a:pPr marL="0" marR="0" algn="l">
                        <a:lnSpc>
                          <a:spcPct val="115000"/>
                        </a:lnSpc>
                        <a:spcAft>
                          <a:spcPts val="800"/>
                        </a:spcAft>
                        <a:buNone/>
                      </a:pPr>
                      <a:r>
                        <a:rPr lang="en-US" sz="1800" kern="100">
                          <a:effectLst/>
                          <a:latin typeface="Sitka Heading"/>
                        </a:rPr>
                        <a:t>  5 – Excellent</a:t>
                      </a:r>
                      <a:endParaRPr lang="en-US" sz="2000" kern="100">
                        <a:effectLst/>
                        <a:latin typeface="Sitka Heading"/>
                        <a:ea typeface="Aptos" panose="020B0004020202020204" pitchFamily="34" charset="0"/>
                        <a:cs typeface="Times New Roman"/>
                      </a:endParaRPr>
                    </a:p>
                  </a:txBody>
                  <a:tcPr marL="9525" marR="9525" marT="9525" marB="9525"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nSpc>
                          <a:spcPct val="115000"/>
                        </a:lnSpc>
                        <a:spcAft>
                          <a:spcPts val="800"/>
                        </a:spcAft>
                        <a:buNone/>
                      </a:pPr>
                      <a:r>
                        <a:rPr lang="en-US" sz="1800" kern="100">
                          <a:effectLst/>
                          <a:latin typeface="Sitka Heading"/>
                        </a:rPr>
                        <a:t>Exceptionally strong in all areas; exceeds expectations</a:t>
                      </a:r>
                      <a:endParaRPr lang="en-US" sz="2000" kern="100">
                        <a:effectLst/>
                        <a:latin typeface="Sitka Heading"/>
                        <a:ea typeface="Aptos" panose="020B0004020202020204" pitchFamily="34" charset="0"/>
                        <a:cs typeface="Times New Roman"/>
                      </a:endParaRPr>
                    </a:p>
                  </a:txBody>
                  <a:tcPr marL="9525" marR="9525" marT="9525" marB="9525"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11384664"/>
                  </a:ext>
                </a:extLst>
              </a:tr>
              <a:tr h="666159">
                <a:tc>
                  <a:txBody>
                    <a:bodyPr/>
                    <a:lstStyle/>
                    <a:p>
                      <a:pPr marL="0" marR="0" algn="l">
                        <a:lnSpc>
                          <a:spcPct val="115000"/>
                        </a:lnSpc>
                        <a:spcAft>
                          <a:spcPts val="800"/>
                        </a:spcAft>
                        <a:buNone/>
                      </a:pPr>
                      <a:r>
                        <a:rPr lang="en-US" sz="1800" kern="100">
                          <a:effectLst/>
                          <a:latin typeface="Sitka Heading"/>
                        </a:rPr>
                        <a:t>  4 – Strong</a:t>
                      </a:r>
                      <a:endParaRPr lang="en-US" sz="2000" kern="100">
                        <a:effectLst/>
                        <a:latin typeface="Sitka Heading"/>
                        <a:ea typeface="Aptos" panose="020B0004020202020204" pitchFamily="34" charset="0"/>
                        <a:cs typeface="Times New Roman"/>
                      </a:endParaRPr>
                    </a:p>
                  </a:txBody>
                  <a:tcPr marL="9525" marR="9525" marT="9525" marB="9525"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nSpc>
                          <a:spcPct val="115000"/>
                        </a:lnSpc>
                        <a:spcAft>
                          <a:spcPts val="800"/>
                        </a:spcAft>
                        <a:buNone/>
                      </a:pPr>
                      <a:r>
                        <a:rPr lang="en-US" sz="1800" kern="100">
                          <a:effectLst/>
                          <a:latin typeface="Sitka Heading"/>
                        </a:rPr>
                        <a:t>Above average; well-developed responses</a:t>
                      </a:r>
                      <a:endParaRPr lang="en-US" sz="2000" kern="100">
                        <a:effectLst/>
                        <a:latin typeface="Sitka Heading"/>
                        <a:ea typeface="Aptos" panose="020B0004020202020204" pitchFamily="34" charset="0"/>
                        <a:cs typeface="Times New Roman"/>
                      </a:endParaRPr>
                    </a:p>
                  </a:txBody>
                  <a:tcPr marL="9525" marR="9525" marT="9525" marB="9525"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313101430"/>
                  </a:ext>
                </a:extLst>
              </a:tr>
              <a:tr h="876525">
                <a:tc>
                  <a:txBody>
                    <a:bodyPr/>
                    <a:lstStyle/>
                    <a:p>
                      <a:pPr marL="0" marR="0" algn="l">
                        <a:lnSpc>
                          <a:spcPct val="115000"/>
                        </a:lnSpc>
                        <a:spcAft>
                          <a:spcPts val="800"/>
                        </a:spcAft>
                        <a:buNone/>
                      </a:pPr>
                      <a:r>
                        <a:rPr lang="en-US" sz="1800" kern="100">
                          <a:effectLst/>
                          <a:latin typeface="Sitka Heading"/>
                        </a:rPr>
                        <a:t>  3 – Satisfactory</a:t>
                      </a:r>
                      <a:endParaRPr lang="en-US" sz="2000" kern="100">
                        <a:effectLst/>
                        <a:latin typeface="Sitka Heading"/>
                        <a:ea typeface="Aptos" panose="020B0004020202020204" pitchFamily="34" charset="0"/>
                        <a:cs typeface="Times New Roman"/>
                      </a:endParaRPr>
                    </a:p>
                  </a:txBody>
                  <a:tcPr marL="9525" marR="9525" marT="9525" marB="9525"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nSpc>
                          <a:spcPct val="115000"/>
                        </a:lnSpc>
                        <a:spcAft>
                          <a:spcPts val="800"/>
                        </a:spcAft>
                        <a:buNone/>
                      </a:pPr>
                      <a:r>
                        <a:rPr lang="en-US" sz="1800" kern="100">
                          <a:effectLst/>
                          <a:latin typeface="Sitka Heading"/>
                        </a:rPr>
                        <a:t>Meets basic expectations; adequate but could be more detailed</a:t>
                      </a:r>
                      <a:endParaRPr lang="en-US" sz="2000" kern="100">
                        <a:effectLst/>
                        <a:latin typeface="Sitka Heading"/>
                        <a:ea typeface="Aptos" panose="020B0004020202020204" pitchFamily="34" charset="0"/>
                        <a:cs typeface="Times New Roman"/>
                      </a:endParaRPr>
                    </a:p>
                  </a:txBody>
                  <a:tcPr marL="9525" marR="9525" marT="9525" marB="9525"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899375282"/>
                  </a:ext>
                </a:extLst>
              </a:tr>
              <a:tr h="666159">
                <a:tc>
                  <a:txBody>
                    <a:bodyPr/>
                    <a:lstStyle/>
                    <a:p>
                      <a:pPr marL="0" marR="0" algn="l">
                        <a:lnSpc>
                          <a:spcPct val="115000"/>
                        </a:lnSpc>
                        <a:spcAft>
                          <a:spcPts val="800"/>
                        </a:spcAft>
                        <a:buNone/>
                      </a:pPr>
                      <a:r>
                        <a:rPr lang="en-US" sz="1800" kern="100">
                          <a:effectLst/>
                          <a:latin typeface="Sitka Heading"/>
                        </a:rPr>
                        <a:t>  2 – Developing</a:t>
                      </a:r>
                      <a:endParaRPr lang="en-US" sz="2000" kern="100">
                        <a:effectLst/>
                        <a:latin typeface="Sitka Heading"/>
                        <a:ea typeface="Aptos" panose="020B0004020202020204" pitchFamily="34" charset="0"/>
                        <a:cs typeface="Times New Roman"/>
                      </a:endParaRPr>
                    </a:p>
                  </a:txBody>
                  <a:tcPr marL="9525" marR="9525" marT="9525" marB="9525"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nSpc>
                          <a:spcPct val="115000"/>
                        </a:lnSpc>
                        <a:spcAft>
                          <a:spcPts val="800"/>
                        </a:spcAft>
                        <a:buNone/>
                      </a:pPr>
                      <a:r>
                        <a:rPr lang="en-US" sz="1800" kern="100">
                          <a:effectLst/>
                          <a:latin typeface="Sitka Heading"/>
                        </a:rPr>
                        <a:t>Incomplete or unclear; lacks depth or organization</a:t>
                      </a:r>
                      <a:endParaRPr lang="en-US" sz="2000" kern="100">
                        <a:effectLst/>
                        <a:latin typeface="Sitka Heading"/>
                        <a:ea typeface="Aptos" panose="020B0004020202020204" pitchFamily="34" charset="0"/>
                        <a:cs typeface="Times New Roman"/>
                      </a:endParaRPr>
                    </a:p>
                  </a:txBody>
                  <a:tcPr marL="9525" marR="9525" marT="9525" marB="9525"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078778299"/>
                  </a:ext>
                </a:extLst>
              </a:tr>
              <a:tr h="666159">
                <a:tc>
                  <a:txBody>
                    <a:bodyPr/>
                    <a:lstStyle/>
                    <a:p>
                      <a:pPr marL="0" marR="0" algn="l">
                        <a:lnSpc>
                          <a:spcPct val="115000"/>
                        </a:lnSpc>
                        <a:spcAft>
                          <a:spcPts val="800"/>
                        </a:spcAft>
                        <a:buNone/>
                      </a:pPr>
                      <a:r>
                        <a:rPr lang="en-US" sz="1800" kern="100">
                          <a:effectLst/>
                          <a:latin typeface="Sitka Heading"/>
                        </a:rPr>
                        <a:t>  1 – Limited</a:t>
                      </a:r>
                      <a:endParaRPr lang="en-US" sz="2000" kern="100">
                        <a:effectLst/>
                        <a:latin typeface="Sitka Heading"/>
                        <a:ea typeface="Aptos" panose="020B0004020202020204" pitchFamily="34" charset="0"/>
                        <a:cs typeface="Times New Roman"/>
                      </a:endParaRPr>
                    </a:p>
                  </a:txBody>
                  <a:tcPr marL="9525" marR="9525" marT="9525" marB="9525"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nSpc>
                          <a:spcPct val="115000"/>
                        </a:lnSpc>
                        <a:spcAft>
                          <a:spcPts val="800"/>
                        </a:spcAft>
                        <a:buNone/>
                      </a:pPr>
                      <a:r>
                        <a:rPr lang="en-US" sz="1800" kern="100">
                          <a:effectLst/>
                          <a:latin typeface="Sitka Heading"/>
                        </a:rPr>
                        <a:t>Minimal effort; unclear or off topic; response is a few words</a:t>
                      </a:r>
                      <a:endParaRPr lang="en-US" sz="2000" kern="100">
                        <a:effectLst/>
                        <a:latin typeface="Sitka Heading"/>
                        <a:ea typeface="Aptos" panose="020B0004020202020204" pitchFamily="34" charset="0"/>
                        <a:cs typeface="Times New Roman"/>
                      </a:endParaRPr>
                    </a:p>
                  </a:txBody>
                  <a:tcPr marL="9525" marR="9525" marT="9525" marB="9525"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050019724"/>
                  </a:ext>
                </a:extLst>
              </a:tr>
            </a:tbl>
          </a:graphicData>
        </a:graphic>
      </p:graphicFrame>
      <p:grpSp>
        <p:nvGrpSpPr>
          <p:cNvPr id="8" name="Group 1">
            <a:extLst>
              <a:ext uri="{FF2B5EF4-FFF2-40B4-BE49-F238E27FC236}">
                <a16:creationId xmlns:a16="http://schemas.microsoft.com/office/drawing/2014/main" id="{9FF249AB-9479-D4D3-43BD-81E303B4DDBE}"/>
              </a:ext>
            </a:extLst>
          </p:cNvPr>
          <p:cNvGrpSpPr>
            <a:grpSpLocks/>
          </p:cNvGrpSpPr>
          <p:nvPr/>
        </p:nvGrpSpPr>
        <p:grpSpPr bwMode="auto">
          <a:xfrm>
            <a:off x="0" y="6145213"/>
            <a:ext cx="12192000" cy="712787"/>
            <a:chOff x="0" y="6145212"/>
            <a:chExt cx="12192000" cy="712788"/>
          </a:xfrm>
        </p:grpSpPr>
        <p:pic>
          <p:nvPicPr>
            <p:cNvPr id="5" name="Picture 2" descr="title">
              <a:extLst>
                <a:ext uri="{FF2B5EF4-FFF2-40B4-BE49-F238E27FC236}">
                  <a16:creationId xmlns:a16="http://schemas.microsoft.com/office/drawing/2014/main" id="{EE7BAF7A-D6B0-C403-3C77-38543D6F5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45212"/>
              <a:ext cx="12192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18C2462F-D641-E89E-8C47-9B1EEE62B6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226175"/>
              <a:ext cx="19812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a:extLst>
              <a:ext uri="{FF2B5EF4-FFF2-40B4-BE49-F238E27FC236}">
                <a16:creationId xmlns:a16="http://schemas.microsoft.com/office/drawing/2014/main" id="{2B0073D0-FDCE-F9D0-7534-EE3E48FD71C9}"/>
              </a:ext>
            </a:extLst>
          </p:cNvPr>
          <p:cNvGrpSpPr/>
          <p:nvPr/>
        </p:nvGrpSpPr>
        <p:grpSpPr>
          <a:xfrm>
            <a:off x="10150758" y="6189789"/>
            <a:ext cx="1523462" cy="651005"/>
            <a:chOff x="10150758" y="6189789"/>
            <a:chExt cx="1523462" cy="651005"/>
          </a:xfrm>
        </p:grpSpPr>
        <p:pic>
          <p:nvPicPr>
            <p:cNvPr id="10" name="Picture 7">
              <a:extLst>
                <a:ext uri="{FF2B5EF4-FFF2-40B4-BE49-F238E27FC236}">
                  <a16:creationId xmlns:a16="http://schemas.microsoft.com/office/drawing/2014/main" id="{EF550169-DFA5-7F9C-0D91-CD783252E312}"/>
                </a:ext>
              </a:extLst>
            </p:cNvPr>
            <p:cNvPicPr>
              <a:picLocks noChangeAspect="1"/>
            </p:cNvPicPr>
            <p:nvPr/>
          </p:nvPicPr>
          <p:blipFill>
            <a:blip r:embed="rId5"/>
            <a:srcRect/>
            <a:stretch/>
          </p:blipFill>
          <p:spPr bwMode="auto">
            <a:xfrm>
              <a:off x="10150758" y="6231094"/>
              <a:ext cx="539855"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red and blue sign with white text&#10;&#10;Description automatically generated">
              <a:extLst>
                <a:ext uri="{FF2B5EF4-FFF2-40B4-BE49-F238E27FC236}">
                  <a16:creationId xmlns:a16="http://schemas.microsoft.com/office/drawing/2014/main" id="{942F90CD-56FD-0224-FA8B-99E41CAF1EF7}"/>
                </a:ext>
              </a:extLst>
            </p:cNvPr>
            <p:cNvPicPr>
              <a:picLocks noChangeAspect="1"/>
            </p:cNvPicPr>
            <p:nvPr/>
          </p:nvPicPr>
          <p:blipFill>
            <a:blip r:embed="rId6"/>
            <a:stretch>
              <a:fillRect/>
            </a:stretch>
          </p:blipFill>
          <p:spPr>
            <a:xfrm>
              <a:off x="11291275" y="6189789"/>
              <a:ext cx="382945" cy="651005"/>
            </a:xfrm>
            <a:prstGeom prst="rect">
              <a:avLst/>
            </a:prstGeom>
          </p:spPr>
        </p:pic>
      </p:grpSp>
      <p:pic>
        <p:nvPicPr>
          <p:cNvPr id="14" name="Picture 13" descr="A black and white logo with white text&#10;&#10;Description automatically generated">
            <a:extLst>
              <a:ext uri="{FF2B5EF4-FFF2-40B4-BE49-F238E27FC236}">
                <a16:creationId xmlns:a16="http://schemas.microsoft.com/office/drawing/2014/main" id="{3D2567FD-5B55-C73F-CF10-A6D37F11B39D}"/>
              </a:ext>
            </a:extLst>
          </p:cNvPr>
          <p:cNvPicPr>
            <a:picLocks noChangeAspect="1"/>
          </p:cNvPicPr>
          <p:nvPr/>
        </p:nvPicPr>
        <p:blipFill>
          <a:blip r:embed="rId7"/>
          <a:stretch>
            <a:fillRect/>
          </a:stretch>
        </p:blipFill>
        <p:spPr>
          <a:xfrm>
            <a:off x="8763000" y="6215856"/>
            <a:ext cx="990600" cy="594360"/>
          </a:xfrm>
          <a:prstGeom prst="rect">
            <a:avLst/>
          </a:prstGeom>
        </p:spPr>
      </p:pic>
      <p:sp>
        <p:nvSpPr>
          <p:cNvPr id="4" name="TextBox 3">
            <a:extLst>
              <a:ext uri="{FF2B5EF4-FFF2-40B4-BE49-F238E27FC236}">
                <a16:creationId xmlns:a16="http://schemas.microsoft.com/office/drawing/2014/main" id="{B668A588-8776-9259-6347-0C475CD466B3}"/>
              </a:ext>
            </a:extLst>
          </p:cNvPr>
          <p:cNvSpPr txBox="1"/>
          <p:nvPr/>
        </p:nvSpPr>
        <p:spPr>
          <a:xfrm>
            <a:off x="1022431" y="940443"/>
            <a:ext cx="3385595"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2E5496"/>
                </a:solidFill>
                <a:latin typeface="Sitka Heading"/>
                <a:ea typeface="MS PGothic"/>
              </a:rPr>
              <a:t>Content Score (1-5)</a:t>
            </a:r>
            <a:endParaRPr lang="en-US" sz="2800" b="1">
              <a:solidFill>
                <a:srgbClr val="2E5496"/>
              </a:solidFill>
              <a:latin typeface="Sitka Heading"/>
            </a:endParaRPr>
          </a:p>
          <a:p>
            <a:pPr algn="ctr"/>
            <a:endParaRPr lang="en-US"/>
          </a:p>
        </p:txBody>
      </p:sp>
    </p:spTree>
    <p:extLst>
      <p:ext uri="{BB962C8B-B14F-4D97-AF65-F5344CB8AC3E}">
        <p14:creationId xmlns:p14="http://schemas.microsoft.com/office/powerpoint/2010/main" val="1981509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F553E8E-9EE0-0754-2773-C8283587E83C}"/>
              </a:ext>
            </a:extLst>
          </p:cNvPr>
          <p:cNvSpPr>
            <a:spLocks noGrp="1"/>
          </p:cNvSpPr>
          <p:nvPr>
            <p:ph type="title"/>
          </p:nvPr>
        </p:nvSpPr>
        <p:spPr>
          <a:xfrm>
            <a:off x="1558655" y="314931"/>
            <a:ext cx="2677589" cy="704239"/>
          </a:xfrm>
        </p:spPr>
        <p:txBody>
          <a:bodyPr vert="horz" lIns="91440" tIns="45720" rIns="91440" bIns="45720" rtlCol="0" anchor="b">
            <a:normAutofit fontScale="90000"/>
          </a:bodyPr>
          <a:lstStyle/>
          <a:p>
            <a:pPr eaLnBrk="1" hangingPunct="1"/>
            <a:r>
              <a:rPr lang="en-US" sz="4800" b="1">
                <a:solidFill>
                  <a:srgbClr val="2E5496"/>
                </a:solidFill>
                <a:latin typeface="Sitka Heading"/>
              </a:rPr>
              <a:t>Overview</a:t>
            </a:r>
          </a:p>
        </p:txBody>
      </p:sp>
      <p:sp>
        <p:nvSpPr>
          <p:cNvPr id="18" name="TextBox 17">
            <a:extLst>
              <a:ext uri="{FF2B5EF4-FFF2-40B4-BE49-F238E27FC236}">
                <a16:creationId xmlns:a16="http://schemas.microsoft.com/office/drawing/2014/main" id="{EBBC0803-BB58-7E8A-D528-ED90894B6A2E}"/>
              </a:ext>
            </a:extLst>
          </p:cNvPr>
          <p:cNvSpPr txBox="1"/>
          <p:nvPr/>
        </p:nvSpPr>
        <p:spPr>
          <a:xfrm>
            <a:off x="45094" y="2090023"/>
            <a:ext cx="5266547" cy="332066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457200" indent="-228600" eaLnBrk="1" hangingPunct="1">
              <a:lnSpc>
                <a:spcPct val="90000"/>
              </a:lnSpc>
              <a:spcAft>
                <a:spcPts val="600"/>
              </a:spcAft>
              <a:buFont typeface="Arial" panose="020B0604020202020204" pitchFamily="34" charset="0"/>
              <a:buChar char="•"/>
            </a:pPr>
            <a:r>
              <a:rPr lang="en-US">
                <a:solidFill>
                  <a:srgbClr val="001F5F"/>
                </a:solidFill>
                <a:latin typeface="Sitka Heading"/>
                <a:ea typeface="MS PGothic"/>
                <a:cs typeface="Arial"/>
              </a:rPr>
              <a:t>Awards Management System</a:t>
            </a:r>
          </a:p>
          <a:p>
            <a:pPr marL="457200" indent="-228600" eaLnBrk="1" hangingPunct="1">
              <a:lnSpc>
                <a:spcPct val="90000"/>
              </a:lnSpc>
              <a:spcAft>
                <a:spcPts val="600"/>
              </a:spcAft>
              <a:buFont typeface="Arial" panose="020B0604020202020204" pitchFamily="34" charset="0"/>
              <a:buChar char="•"/>
            </a:pPr>
            <a:r>
              <a:rPr lang="en-US">
                <a:solidFill>
                  <a:srgbClr val="001F5F"/>
                </a:solidFill>
                <a:latin typeface="Sitka Heading"/>
                <a:ea typeface="MS PGothic"/>
                <a:cs typeface="Arial"/>
              </a:rPr>
              <a:t>Scholarship/ Reviewer Cycle</a:t>
            </a:r>
          </a:p>
          <a:p>
            <a:pPr marL="457200" indent="-228600" eaLnBrk="1" hangingPunct="1">
              <a:lnSpc>
                <a:spcPct val="90000"/>
              </a:lnSpc>
              <a:spcAft>
                <a:spcPts val="600"/>
              </a:spcAft>
              <a:buFont typeface="Arial" panose="020B0604020202020204" pitchFamily="34" charset="0"/>
              <a:buChar char="•"/>
            </a:pPr>
            <a:r>
              <a:rPr lang="en-US">
                <a:solidFill>
                  <a:srgbClr val="001F5F"/>
                </a:solidFill>
                <a:latin typeface="Sitka Heading"/>
                <a:ea typeface="MS PGothic"/>
                <a:cs typeface="Arial"/>
              </a:rPr>
              <a:t>Credential Set up</a:t>
            </a:r>
          </a:p>
          <a:p>
            <a:pPr marL="457200" indent="-228600" eaLnBrk="1" hangingPunct="1">
              <a:lnSpc>
                <a:spcPct val="90000"/>
              </a:lnSpc>
              <a:spcAft>
                <a:spcPts val="600"/>
              </a:spcAft>
              <a:buFont typeface="Arial" panose="020B0604020202020204" pitchFamily="34" charset="0"/>
              <a:buChar char="•"/>
            </a:pPr>
            <a:r>
              <a:rPr lang="en-US">
                <a:solidFill>
                  <a:srgbClr val="001F5F"/>
                </a:solidFill>
                <a:latin typeface="Sitka Heading"/>
                <a:ea typeface="MS PGothic"/>
                <a:cs typeface="Arial"/>
              </a:rPr>
              <a:t>Navigating through the applications</a:t>
            </a:r>
          </a:p>
          <a:p>
            <a:pPr marL="457200" indent="-228600" eaLnBrk="1" hangingPunct="1">
              <a:lnSpc>
                <a:spcPct val="90000"/>
              </a:lnSpc>
              <a:spcAft>
                <a:spcPts val="600"/>
              </a:spcAft>
              <a:buFont typeface="Arial" panose="020B0604020202020204" pitchFamily="34" charset="0"/>
              <a:buChar char="•"/>
            </a:pPr>
            <a:r>
              <a:rPr lang="en-US">
                <a:solidFill>
                  <a:srgbClr val="001F5F"/>
                </a:solidFill>
                <a:latin typeface="Sitka Heading"/>
                <a:ea typeface="MS PGothic"/>
                <a:cs typeface="Arial"/>
              </a:rPr>
              <a:t>Essays and scoring guides</a:t>
            </a:r>
          </a:p>
          <a:p>
            <a:pPr marL="457200" indent="-228600" eaLnBrk="1" hangingPunct="1">
              <a:lnSpc>
                <a:spcPct val="90000"/>
              </a:lnSpc>
              <a:spcAft>
                <a:spcPts val="600"/>
              </a:spcAft>
              <a:buFont typeface="Arial" panose="020B0604020202020204" pitchFamily="34" charset="0"/>
              <a:buChar char="•"/>
            </a:pPr>
            <a:r>
              <a:rPr lang="en-US">
                <a:solidFill>
                  <a:srgbClr val="001F5F"/>
                </a:solidFill>
                <a:latin typeface="Sitka Heading"/>
                <a:ea typeface="MS PGothic"/>
                <a:cs typeface="Arial"/>
              </a:rPr>
              <a:t>Questions and connections</a:t>
            </a:r>
          </a:p>
        </p:txBody>
      </p:sp>
      <p:pic>
        <p:nvPicPr>
          <p:cNvPr id="25" name="Picture 24" descr="Drawings on colorful paper">
            <a:extLst>
              <a:ext uri="{FF2B5EF4-FFF2-40B4-BE49-F238E27FC236}">
                <a16:creationId xmlns:a16="http://schemas.microsoft.com/office/drawing/2014/main" id="{6B728C96-261C-E737-7A20-6F2FF426FCF5}"/>
              </a:ext>
            </a:extLst>
          </p:cNvPr>
          <p:cNvPicPr>
            <a:picLocks noChangeAspect="1"/>
          </p:cNvPicPr>
          <p:nvPr/>
        </p:nvPicPr>
        <p:blipFill>
          <a:blip r:embed="rId2"/>
          <a:srcRect l="3581" r="29565" b="-3"/>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grpSp>
        <p:nvGrpSpPr>
          <p:cNvPr id="5" name="Group 1">
            <a:extLst>
              <a:ext uri="{FF2B5EF4-FFF2-40B4-BE49-F238E27FC236}">
                <a16:creationId xmlns:a16="http://schemas.microsoft.com/office/drawing/2014/main" id="{970419ED-B3FC-0C15-5104-0977C2735BE2}"/>
              </a:ext>
            </a:extLst>
          </p:cNvPr>
          <p:cNvGrpSpPr>
            <a:grpSpLocks/>
          </p:cNvGrpSpPr>
          <p:nvPr/>
        </p:nvGrpSpPr>
        <p:grpSpPr bwMode="auto">
          <a:xfrm>
            <a:off x="0" y="6145213"/>
            <a:ext cx="12192000" cy="712787"/>
            <a:chOff x="0" y="6145212"/>
            <a:chExt cx="12192000" cy="712788"/>
          </a:xfrm>
        </p:grpSpPr>
        <p:pic>
          <p:nvPicPr>
            <p:cNvPr id="3" name="Picture 2" descr="title">
              <a:extLst>
                <a:ext uri="{FF2B5EF4-FFF2-40B4-BE49-F238E27FC236}">
                  <a16:creationId xmlns:a16="http://schemas.microsoft.com/office/drawing/2014/main" id="{84E5B4C7-D2E2-2EBC-AE55-C276D8893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45212"/>
              <a:ext cx="12192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a:extLst>
                <a:ext uri="{FF2B5EF4-FFF2-40B4-BE49-F238E27FC236}">
                  <a16:creationId xmlns:a16="http://schemas.microsoft.com/office/drawing/2014/main" id="{4E124D1F-2C01-0A4A-2F66-52478E1F661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226175"/>
              <a:ext cx="19812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a:extLst>
              <a:ext uri="{FF2B5EF4-FFF2-40B4-BE49-F238E27FC236}">
                <a16:creationId xmlns:a16="http://schemas.microsoft.com/office/drawing/2014/main" id="{AB56A726-1801-A3DB-D1F6-5507A4D78DFE}"/>
              </a:ext>
            </a:extLst>
          </p:cNvPr>
          <p:cNvGrpSpPr/>
          <p:nvPr/>
        </p:nvGrpSpPr>
        <p:grpSpPr>
          <a:xfrm>
            <a:off x="10150758" y="6189789"/>
            <a:ext cx="1523462" cy="651005"/>
            <a:chOff x="10150758" y="6189789"/>
            <a:chExt cx="1523462" cy="651005"/>
          </a:xfrm>
        </p:grpSpPr>
        <p:pic>
          <p:nvPicPr>
            <p:cNvPr id="7" name="Picture 7">
              <a:extLst>
                <a:ext uri="{FF2B5EF4-FFF2-40B4-BE49-F238E27FC236}">
                  <a16:creationId xmlns:a16="http://schemas.microsoft.com/office/drawing/2014/main" id="{21A60B29-255C-5B4F-1B56-D9E488C1A30D}"/>
                </a:ext>
              </a:extLst>
            </p:cNvPr>
            <p:cNvPicPr>
              <a:picLocks noChangeAspect="1"/>
            </p:cNvPicPr>
            <p:nvPr/>
          </p:nvPicPr>
          <p:blipFill>
            <a:blip r:embed="rId5"/>
            <a:srcRect/>
            <a:stretch/>
          </p:blipFill>
          <p:spPr bwMode="auto">
            <a:xfrm>
              <a:off x="10150758" y="6231094"/>
              <a:ext cx="539855"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red and blue sign with white text&#10;&#10;Description automatically generated">
              <a:extLst>
                <a:ext uri="{FF2B5EF4-FFF2-40B4-BE49-F238E27FC236}">
                  <a16:creationId xmlns:a16="http://schemas.microsoft.com/office/drawing/2014/main" id="{C9BDA97E-C5F9-6A1C-CA25-76C37F00F510}"/>
                </a:ext>
              </a:extLst>
            </p:cNvPr>
            <p:cNvPicPr>
              <a:picLocks noChangeAspect="1"/>
            </p:cNvPicPr>
            <p:nvPr/>
          </p:nvPicPr>
          <p:blipFill>
            <a:blip r:embed="rId6"/>
            <a:stretch>
              <a:fillRect/>
            </a:stretch>
          </p:blipFill>
          <p:spPr>
            <a:xfrm>
              <a:off x="11291275" y="6189789"/>
              <a:ext cx="382945" cy="651005"/>
            </a:xfrm>
            <a:prstGeom prst="rect">
              <a:avLst/>
            </a:prstGeom>
          </p:spPr>
        </p:pic>
      </p:grpSp>
      <p:pic>
        <p:nvPicPr>
          <p:cNvPr id="19" name="Picture 18" descr="A black and white logo with white text&#10;&#10;Description automatically generated">
            <a:extLst>
              <a:ext uri="{FF2B5EF4-FFF2-40B4-BE49-F238E27FC236}">
                <a16:creationId xmlns:a16="http://schemas.microsoft.com/office/drawing/2014/main" id="{208CCED1-A0F4-F93D-DAA7-5EBDA2ACE7C1}"/>
              </a:ext>
            </a:extLst>
          </p:cNvPr>
          <p:cNvPicPr>
            <a:picLocks noChangeAspect="1"/>
          </p:cNvPicPr>
          <p:nvPr/>
        </p:nvPicPr>
        <p:blipFill>
          <a:blip r:embed="rId7"/>
          <a:stretch>
            <a:fillRect/>
          </a:stretch>
        </p:blipFill>
        <p:spPr>
          <a:xfrm>
            <a:off x="8763000" y="6215856"/>
            <a:ext cx="990600" cy="594360"/>
          </a:xfrm>
          <a:prstGeom prst="rect">
            <a:avLst/>
          </a:prstGeom>
        </p:spPr>
      </p:pic>
    </p:spTree>
    <p:extLst>
      <p:ext uri="{BB962C8B-B14F-4D97-AF65-F5344CB8AC3E}">
        <p14:creationId xmlns:p14="http://schemas.microsoft.com/office/powerpoint/2010/main" val="3483542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FCAB0-6CF2-B70D-A8EE-E36ECAA32A6A}"/>
            </a:ext>
          </a:extLst>
        </p:cNvPr>
        <p:cNvGrpSpPr/>
        <p:nvPr/>
      </p:nvGrpSpPr>
      <p:grpSpPr>
        <a:xfrm>
          <a:off x="0" y="0"/>
          <a:ext cx="0" cy="0"/>
          <a:chOff x="0" y="0"/>
          <a:chExt cx="0" cy="0"/>
        </a:xfrm>
      </p:grpSpPr>
      <p:sp>
        <p:nvSpPr>
          <p:cNvPr id="3" name="object 2">
            <a:extLst>
              <a:ext uri="{FF2B5EF4-FFF2-40B4-BE49-F238E27FC236}">
                <a16:creationId xmlns:a16="http://schemas.microsoft.com/office/drawing/2014/main" id="{94425F39-D574-A3A4-41EA-4912AA408647}"/>
              </a:ext>
            </a:extLst>
          </p:cNvPr>
          <p:cNvSpPr txBox="1">
            <a:spLocks noGrp="1"/>
          </p:cNvSpPr>
          <p:nvPr>
            <p:ph type="title"/>
          </p:nvPr>
        </p:nvSpPr>
        <p:spPr>
          <a:xfrm>
            <a:off x="1165422" y="143878"/>
            <a:ext cx="9865694" cy="566822"/>
          </a:xfrm>
          <a:prstGeom prst="rect">
            <a:avLst/>
          </a:prstGeom>
        </p:spPr>
        <p:txBody>
          <a:bodyPr vert="horz" wrap="square" lIns="0" tIns="12700" rIns="0" bIns="0" rtlCol="0">
            <a:spAutoFit/>
          </a:bodyPr>
          <a:lstStyle/>
          <a:p>
            <a:pPr marL="660400">
              <a:lnSpc>
                <a:spcPct val="100000"/>
              </a:lnSpc>
              <a:spcBef>
                <a:spcPts val="105"/>
              </a:spcBef>
            </a:pPr>
            <a:r>
              <a:rPr lang="en-US" sz="3600" b="1">
                <a:solidFill>
                  <a:srgbClr val="2E5496"/>
                </a:solidFill>
                <a:latin typeface="Sitka Heading"/>
                <a:cs typeface="Arial"/>
              </a:rPr>
              <a:t>Essay Prompts Scoring</a:t>
            </a:r>
            <a:r>
              <a:rPr sz="3600" b="1">
                <a:solidFill>
                  <a:srgbClr val="2E5496"/>
                </a:solidFill>
                <a:latin typeface="Sitka Heading"/>
                <a:cs typeface="Arial"/>
              </a:rPr>
              <a:t> Rubric</a:t>
            </a:r>
            <a:r>
              <a:rPr lang="en-US" sz="3600" b="1">
                <a:solidFill>
                  <a:srgbClr val="2E5496"/>
                </a:solidFill>
                <a:latin typeface="Sitka Heading"/>
                <a:cs typeface="Arial"/>
              </a:rPr>
              <a:t> - Points</a:t>
            </a:r>
            <a:endParaRPr sz="3600" b="1">
              <a:solidFill>
                <a:srgbClr val="2E5496"/>
              </a:solidFill>
              <a:latin typeface="Sitka Heading"/>
              <a:cs typeface="Arial"/>
            </a:endParaRPr>
          </a:p>
        </p:txBody>
      </p:sp>
      <p:grpSp>
        <p:nvGrpSpPr>
          <p:cNvPr id="8" name="Group 1">
            <a:extLst>
              <a:ext uri="{FF2B5EF4-FFF2-40B4-BE49-F238E27FC236}">
                <a16:creationId xmlns:a16="http://schemas.microsoft.com/office/drawing/2014/main" id="{4791B59A-651A-BF14-2184-B5E0BA69F68F}"/>
              </a:ext>
            </a:extLst>
          </p:cNvPr>
          <p:cNvGrpSpPr>
            <a:grpSpLocks/>
          </p:cNvGrpSpPr>
          <p:nvPr/>
        </p:nvGrpSpPr>
        <p:grpSpPr bwMode="auto">
          <a:xfrm>
            <a:off x="0" y="6145213"/>
            <a:ext cx="12192000" cy="712787"/>
            <a:chOff x="0" y="6145212"/>
            <a:chExt cx="12192000" cy="712788"/>
          </a:xfrm>
        </p:grpSpPr>
        <p:pic>
          <p:nvPicPr>
            <p:cNvPr id="5" name="Picture 2" descr="title">
              <a:extLst>
                <a:ext uri="{FF2B5EF4-FFF2-40B4-BE49-F238E27FC236}">
                  <a16:creationId xmlns:a16="http://schemas.microsoft.com/office/drawing/2014/main" id="{CBAAA7D4-AC3F-7D29-7B79-94D37B55C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45212"/>
              <a:ext cx="12192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D8CC91F0-17FE-84D8-29D7-6F7DC316A6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226175"/>
              <a:ext cx="19812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a:extLst>
              <a:ext uri="{FF2B5EF4-FFF2-40B4-BE49-F238E27FC236}">
                <a16:creationId xmlns:a16="http://schemas.microsoft.com/office/drawing/2014/main" id="{AA7BC7E8-1C34-4FDA-1540-304629FBA454}"/>
              </a:ext>
            </a:extLst>
          </p:cNvPr>
          <p:cNvGrpSpPr/>
          <p:nvPr/>
        </p:nvGrpSpPr>
        <p:grpSpPr>
          <a:xfrm>
            <a:off x="10150758" y="6189789"/>
            <a:ext cx="1523462" cy="651005"/>
            <a:chOff x="10150758" y="6189789"/>
            <a:chExt cx="1523462" cy="651005"/>
          </a:xfrm>
        </p:grpSpPr>
        <p:pic>
          <p:nvPicPr>
            <p:cNvPr id="10" name="Picture 7">
              <a:extLst>
                <a:ext uri="{FF2B5EF4-FFF2-40B4-BE49-F238E27FC236}">
                  <a16:creationId xmlns:a16="http://schemas.microsoft.com/office/drawing/2014/main" id="{3A15C841-CB29-0939-473E-B2C4B37A603E}"/>
                </a:ext>
              </a:extLst>
            </p:cNvPr>
            <p:cNvPicPr>
              <a:picLocks noChangeAspect="1"/>
            </p:cNvPicPr>
            <p:nvPr/>
          </p:nvPicPr>
          <p:blipFill>
            <a:blip r:embed="rId5"/>
            <a:srcRect/>
            <a:stretch/>
          </p:blipFill>
          <p:spPr bwMode="auto">
            <a:xfrm>
              <a:off x="10150758" y="6231094"/>
              <a:ext cx="539855"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red and blue sign with white text&#10;&#10;Description automatically generated">
              <a:extLst>
                <a:ext uri="{FF2B5EF4-FFF2-40B4-BE49-F238E27FC236}">
                  <a16:creationId xmlns:a16="http://schemas.microsoft.com/office/drawing/2014/main" id="{FA533A09-FA72-2198-1F90-E3C1824A6C5B}"/>
                </a:ext>
              </a:extLst>
            </p:cNvPr>
            <p:cNvPicPr>
              <a:picLocks noChangeAspect="1"/>
            </p:cNvPicPr>
            <p:nvPr/>
          </p:nvPicPr>
          <p:blipFill>
            <a:blip r:embed="rId6"/>
            <a:stretch>
              <a:fillRect/>
            </a:stretch>
          </p:blipFill>
          <p:spPr>
            <a:xfrm>
              <a:off x="11291275" y="6189789"/>
              <a:ext cx="382945" cy="651005"/>
            </a:xfrm>
            <a:prstGeom prst="rect">
              <a:avLst/>
            </a:prstGeom>
          </p:spPr>
        </p:pic>
      </p:grpSp>
      <p:pic>
        <p:nvPicPr>
          <p:cNvPr id="14" name="Picture 13" descr="A black and white logo with white text&#10;&#10;Description automatically generated">
            <a:extLst>
              <a:ext uri="{FF2B5EF4-FFF2-40B4-BE49-F238E27FC236}">
                <a16:creationId xmlns:a16="http://schemas.microsoft.com/office/drawing/2014/main" id="{0098775B-D763-2A57-6200-84530A55D88E}"/>
              </a:ext>
            </a:extLst>
          </p:cNvPr>
          <p:cNvPicPr>
            <a:picLocks noChangeAspect="1"/>
          </p:cNvPicPr>
          <p:nvPr/>
        </p:nvPicPr>
        <p:blipFill>
          <a:blip r:embed="rId7"/>
          <a:stretch>
            <a:fillRect/>
          </a:stretch>
        </p:blipFill>
        <p:spPr>
          <a:xfrm>
            <a:off x="8763000" y="6215856"/>
            <a:ext cx="990600" cy="594360"/>
          </a:xfrm>
          <a:prstGeom prst="rect">
            <a:avLst/>
          </a:prstGeom>
        </p:spPr>
      </p:pic>
      <p:sp>
        <p:nvSpPr>
          <p:cNvPr id="4" name="TextBox 3">
            <a:extLst>
              <a:ext uri="{FF2B5EF4-FFF2-40B4-BE49-F238E27FC236}">
                <a16:creationId xmlns:a16="http://schemas.microsoft.com/office/drawing/2014/main" id="{5DEFF08A-6D6C-CFD3-E53C-5FC854EA43E8}"/>
              </a:ext>
            </a:extLst>
          </p:cNvPr>
          <p:cNvSpPr txBox="1"/>
          <p:nvPr/>
        </p:nvSpPr>
        <p:spPr>
          <a:xfrm>
            <a:off x="414759" y="824696"/>
            <a:ext cx="6867645"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2E5496"/>
                </a:solidFill>
                <a:latin typeface="Sitka Heading"/>
                <a:ea typeface="MS PGothic"/>
              </a:rPr>
              <a:t>Effort, Quality &amp; Grammar</a:t>
            </a:r>
            <a:r>
              <a:rPr lang="en-US" sz="2800" b="1" baseline="0">
                <a:solidFill>
                  <a:srgbClr val="2E5496"/>
                </a:solidFill>
                <a:latin typeface="Sitka Heading"/>
                <a:ea typeface="MS PGothic"/>
              </a:rPr>
              <a:t> Score (1-5)</a:t>
            </a:r>
            <a:endParaRPr lang="en-US">
              <a:ea typeface="MS PGothic"/>
            </a:endParaRPr>
          </a:p>
          <a:p>
            <a:pPr algn="ctr"/>
            <a:endParaRPr lang="en-US"/>
          </a:p>
        </p:txBody>
      </p:sp>
      <p:graphicFrame>
        <p:nvGraphicFramePr>
          <p:cNvPr id="9" name="Table 8">
            <a:extLst>
              <a:ext uri="{FF2B5EF4-FFF2-40B4-BE49-F238E27FC236}">
                <a16:creationId xmlns:a16="http://schemas.microsoft.com/office/drawing/2014/main" id="{2417DB3C-141B-13C8-3638-24B7FD9EC5F1}"/>
              </a:ext>
            </a:extLst>
          </p:cNvPr>
          <p:cNvGraphicFramePr>
            <a:graphicFrameLocks noGrp="1"/>
          </p:cNvGraphicFramePr>
          <p:nvPr>
            <p:extLst>
              <p:ext uri="{D42A27DB-BD31-4B8C-83A1-F6EECF244321}">
                <p14:modId xmlns:p14="http://schemas.microsoft.com/office/powerpoint/2010/main" val="1839555239"/>
              </p:ext>
            </p:extLst>
          </p:nvPr>
        </p:nvGraphicFramePr>
        <p:xfrm>
          <a:off x="607672" y="1533644"/>
          <a:ext cx="10981148" cy="3809250"/>
        </p:xfrm>
        <a:graphic>
          <a:graphicData uri="http://schemas.openxmlformats.org/drawingml/2006/table">
            <a:tbl>
              <a:tblPr bandRow="1">
                <a:tableStyleId>{C083E6E3-FA7D-4D7B-A595-EF9225AFEA82}</a:tableStyleId>
              </a:tblPr>
              <a:tblGrid>
                <a:gridCol w="2724411">
                  <a:extLst>
                    <a:ext uri="{9D8B030D-6E8A-4147-A177-3AD203B41FA5}">
                      <a16:colId xmlns:a16="http://schemas.microsoft.com/office/drawing/2014/main" val="2892758217"/>
                    </a:ext>
                  </a:extLst>
                </a:gridCol>
                <a:gridCol w="8256737">
                  <a:extLst>
                    <a:ext uri="{9D8B030D-6E8A-4147-A177-3AD203B41FA5}">
                      <a16:colId xmlns:a16="http://schemas.microsoft.com/office/drawing/2014/main" val="444038327"/>
                    </a:ext>
                  </a:extLst>
                </a:gridCol>
              </a:tblGrid>
              <a:tr h="306401">
                <a:tc>
                  <a:txBody>
                    <a:bodyPr/>
                    <a:lstStyle/>
                    <a:p>
                      <a:pPr algn="ctr" rtl="0">
                        <a:buNone/>
                      </a:pPr>
                      <a:r>
                        <a:rPr lang="en-US" dirty="0">
                          <a:solidFill>
                            <a:schemeClr val="bg1"/>
                          </a:solidFill>
                          <a:effectLst/>
                          <a:latin typeface="Sitka Heading"/>
                        </a:rPr>
                        <a:t>Score</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6"/>
                    </a:solidFill>
                  </a:tcPr>
                </a:tc>
                <a:tc>
                  <a:txBody>
                    <a:bodyPr/>
                    <a:lstStyle/>
                    <a:p>
                      <a:pPr algn="ctr" rtl="0">
                        <a:buNone/>
                      </a:pPr>
                      <a:r>
                        <a:rPr lang="en-US" dirty="0">
                          <a:solidFill>
                            <a:schemeClr val="bg1"/>
                          </a:solidFill>
                          <a:effectLst/>
                          <a:latin typeface="Sitka Heading"/>
                        </a:rPr>
                        <a:t>Description</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6"/>
                    </a:solidFill>
                  </a:tcPr>
                </a:tc>
                <a:extLst>
                  <a:ext uri="{0D108BD9-81ED-4DB2-BD59-A6C34878D82A}">
                    <a16:rowId xmlns:a16="http://schemas.microsoft.com/office/drawing/2014/main" val="2818118715"/>
                  </a:ext>
                </a:extLst>
              </a:tr>
              <a:tr h="534013">
                <a:tc>
                  <a:txBody>
                    <a:bodyPr/>
                    <a:lstStyle/>
                    <a:p>
                      <a:pPr rtl="0">
                        <a:buNone/>
                      </a:pPr>
                      <a:r>
                        <a:rPr lang="en-US" sz="1800" b="1" kern="100" dirty="0">
                          <a:solidFill>
                            <a:schemeClr val="dk1"/>
                          </a:solidFill>
                          <a:effectLst/>
                          <a:latin typeface="Sitka Heading"/>
                          <a:ea typeface="+mn-ea"/>
                          <a:cs typeface="+mn-cs"/>
                        </a:rPr>
                        <a:t>5 - Excellent</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rtl="0">
                        <a:buNone/>
                      </a:pPr>
                      <a:r>
                        <a:rPr lang="en-US" sz="1800" kern="100" dirty="0">
                          <a:solidFill>
                            <a:schemeClr val="dk1"/>
                          </a:solidFill>
                          <a:effectLst/>
                          <a:latin typeface="Sitka Heading"/>
                          <a:ea typeface="+mn-ea"/>
                          <a:cs typeface="+mn-cs"/>
                        </a:rPr>
                        <a:t>Writing is exceptionally clear, well-organized; few to no grammar, spelling, or punctuation errors</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765828556"/>
                  </a:ext>
                </a:extLst>
              </a:tr>
              <a:tr h="534013">
                <a:tc>
                  <a:txBody>
                    <a:bodyPr/>
                    <a:lstStyle/>
                    <a:p>
                      <a:pPr rtl="0">
                        <a:buNone/>
                      </a:pPr>
                      <a:r>
                        <a:rPr lang="en-US" sz="1800" b="1" kern="100" dirty="0">
                          <a:solidFill>
                            <a:schemeClr val="dk1"/>
                          </a:solidFill>
                          <a:effectLst/>
                          <a:latin typeface="Sitka Heading"/>
                          <a:ea typeface="+mn-ea"/>
                          <a:cs typeface="+mn-cs"/>
                        </a:rPr>
                        <a:t>4 - Strong</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rtl="0">
                        <a:buNone/>
                      </a:pPr>
                      <a:r>
                        <a:rPr lang="en-US" sz="1800" kern="100" dirty="0">
                          <a:solidFill>
                            <a:schemeClr val="dk1"/>
                          </a:solidFill>
                          <a:effectLst/>
                          <a:latin typeface="Sitka Heading"/>
                          <a:ea typeface="+mn-ea"/>
                          <a:cs typeface="+mn-cs"/>
                        </a:rPr>
                        <a:t>Organization and flow are clear with only minor issues; few grammar or mechanical errors that do not affect understanding</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231898532"/>
                  </a:ext>
                </a:extLst>
              </a:tr>
              <a:tr h="761625">
                <a:tc>
                  <a:txBody>
                    <a:bodyPr/>
                    <a:lstStyle/>
                    <a:p>
                      <a:pPr rtl="0">
                        <a:buNone/>
                      </a:pPr>
                      <a:r>
                        <a:rPr lang="en-US" sz="1800" b="1" kern="100" dirty="0">
                          <a:solidFill>
                            <a:schemeClr val="dk1"/>
                          </a:solidFill>
                          <a:effectLst/>
                          <a:latin typeface="Sitka Heading"/>
                          <a:ea typeface="+mn-ea"/>
                          <a:cs typeface="+mn-cs"/>
                        </a:rPr>
                        <a:t>3 - Satisfactory</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rtl="0">
                        <a:buNone/>
                      </a:pPr>
                      <a:r>
                        <a:rPr lang="en-US" sz="1800" kern="100" dirty="0">
                          <a:solidFill>
                            <a:schemeClr val="dk1"/>
                          </a:solidFill>
                          <a:effectLst/>
                          <a:latin typeface="Sitka Heading"/>
                          <a:ea typeface="+mn-ea"/>
                          <a:cs typeface="+mn-cs"/>
                        </a:rPr>
                        <a:t>Organization is generally understandable, some grammar or spelling errors; shows average effort; some areas could be more polished</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476221473"/>
                  </a:ext>
                </a:extLst>
              </a:tr>
              <a:tr h="534013">
                <a:tc>
                  <a:txBody>
                    <a:bodyPr/>
                    <a:lstStyle/>
                    <a:p>
                      <a:pPr rtl="0">
                        <a:buNone/>
                      </a:pPr>
                      <a:r>
                        <a:rPr lang="en-US" sz="1800" b="1" kern="100" dirty="0">
                          <a:solidFill>
                            <a:schemeClr val="dk1"/>
                          </a:solidFill>
                          <a:effectLst/>
                          <a:latin typeface="Sitka Heading"/>
                          <a:ea typeface="+mn-ea"/>
                          <a:cs typeface="+mn-cs"/>
                        </a:rPr>
                        <a:t>2 - Needs Improvement</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rtl="0">
                        <a:buNone/>
                      </a:pPr>
                      <a:r>
                        <a:rPr lang="en-US" sz="1800" kern="100" dirty="0">
                          <a:solidFill>
                            <a:schemeClr val="dk1"/>
                          </a:solidFill>
                          <a:effectLst/>
                          <a:latin typeface="Sitka Heading"/>
                          <a:ea typeface="+mn-ea"/>
                          <a:cs typeface="+mn-cs"/>
                        </a:rPr>
                        <a:t>Organization is weak or difficult to follow; frequent grammar or punctuation errors; shows limited effort</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47247503"/>
                  </a:ext>
                </a:extLst>
              </a:tr>
              <a:tr h="761625">
                <a:tc>
                  <a:txBody>
                    <a:bodyPr/>
                    <a:lstStyle/>
                    <a:p>
                      <a:pPr algn="just" rtl="0">
                        <a:buNone/>
                      </a:pPr>
                      <a:r>
                        <a:rPr lang="en-US" sz="1800" b="1" kern="100" dirty="0">
                          <a:solidFill>
                            <a:schemeClr val="dk1"/>
                          </a:solidFill>
                          <a:effectLst/>
                          <a:latin typeface="Sitka Heading"/>
                          <a:ea typeface="+mn-ea"/>
                          <a:cs typeface="+mn-cs"/>
                        </a:rPr>
                        <a:t>1 - Limited</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rtl="0">
                        <a:buNone/>
                      </a:pPr>
                      <a:r>
                        <a:rPr lang="en-US" sz="1800" kern="100" dirty="0">
                          <a:solidFill>
                            <a:schemeClr val="dk1"/>
                          </a:solidFill>
                          <a:effectLst/>
                          <a:latin typeface="Sitka Heading"/>
                          <a:ea typeface="+mn-ea"/>
                          <a:cs typeface="+mn-cs"/>
                        </a:rPr>
                        <a:t>Lacks clear organization; writing is hard to understand; numerous grammar, spelling, and punctuation errors; Shows minimal effort with little attention to detail</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591078053"/>
                  </a:ext>
                </a:extLst>
              </a:tr>
            </a:tbl>
          </a:graphicData>
        </a:graphic>
      </p:graphicFrame>
    </p:spTree>
    <p:extLst>
      <p:ext uri="{BB962C8B-B14F-4D97-AF65-F5344CB8AC3E}">
        <p14:creationId xmlns:p14="http://schemas.microsoft.com/office/powerpoint/2010/main" val="2923461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C26BD-B544-ADA7-4343-7709080FD3B6}"/>
            </a:ext>
          </a:extLst>
        </p:cNvPr>
        <p:cNvGrpSpPr/>
        <p:nvPr/>
      </p:nvGrpSpPr>
      <p:grpSpPr>
        <a:xfrm>
          <a:off x="0" y="0"/>
          <a:ext cx="0" cy="0"/>
          <a:chOff x="0" y="0"/>
          <a:chExt cx="0" cy="0"/>
        </a:xfrm>
      </p:grpSpPr>
      <p:sp>
        <p:nvSpPr>
          <p:cNvPr id="3" name="object 2">
            <a:extLst>
              <a:ext uri="{FF2B5EF4-FFF2-40B4-BE49-F238E27FC236}">
                <a16:creationId xmlns:a16="http://schemas.microsoft.com/office/drawing/2014/main" id="{75F868B3-CA18-930D-736E-8BC4F60561B8}"/>
              </a:ext>
            </a:extLst>
          </p:cNvPr>
          <p:cNvSpPr txBox="1">
            <a:spLocks noGrp="1"/>
          </p:cNvSpPr>
          <p:nvPr>
            <p:ph type="title"/>
          </p:nvPr>
        </p:nvSpPr>
        <p:spPr>
          <a:xfrm>
            <a:off x="3044326" y="18618"/>
            <a:ext cx="5585968" cy="566822"/>
          </a:xfrm>
          <a:prstGeom prst="rect">
            <a:avLst/>
          </a:prstGeom>
        </p:spPr>
        <p:txBody>
          <a:bodyPr vert="horz" wrap="square" lIns="0" tIns="12700" rIns="0" bIns="0" rtlCol="0">
            <a:spAutoFit/>
          </a:bodyPr>
          <a:lstStyle/>
          <a:p>
            <a:pPr marL="660400">
              <a:lnSpc>
                <a:spcPct val="100000"/>
              </a:lnSpc>
              <a:spcBef>
                <a:spcPts val="105"/>
              </a:spcBef>
            </a:pPr>
            <a:r>
              <a:rPr lang="en-US" sz="3600" b="1">
                <a:solidFill>
                  <a:srgbClr val="2E5496"/>
                </a:solidFill>
                <a:latin typeface="Sitka Heading"/>
                <a:cs typeface="Arial"/>
              </a:rPr>
              <a:t>Reviewing Tips</a:t>
            </a:r>
            <a:endParaRPr sz="3600" b="1">
              <a:solidFill>
                <a:srgbClr val="2E5496"/>
              </a:solidFill>
              <a:latin typeface="Sitka Heading"/>
              <a:cs typeface="Arial"/>
            </a:endParaRPr>
          </a:p>
        </p:txBody>
      </p:sp>
      <p:sp>
        <p:nvSpPr>
          <p:cNvPr id="6" name="TextBox 5">
            <a:extLst>
              <a:ext uri="{FF2B5EF4-FFF2-40B4-BE49-F238E27FC236}">
                <a16:creationId xmlns:a16="http://schemas.microsoft.com/office/drawing/2014/main" id="{5365BA97-9597-BBB9-96A6-4ACD3C06D44E}"/>
              </a:ext>
            </a:extLst>
          </p:cNvPr>
          <p:cNvSpPr txBox="1"/>
          <p:nvPr/>
        </p:nvSpPr>
        <p:spPr>
          <a:xfrm>
            <a:off x="153305" y="744479"/>
            <a:ext cx="11887200" cy="4626651"/>
          </a:xfrm>
          <a:prstGeom prst="rect">
            <a:avLst/>
          </a:prstGeom>
          <a:noFill/>
        </p:spPr>
        <p:txBody>
          <a:bodyPr wrap="square" lIns="91440" tIns="45720" rIns="91440" bIns="45720" anchor="t">
            <a:spAutoFit/>
          </a:bodyPr>
          <a:lstStyle/>
          <a:p>
            <a:pPr marL="342900" indent="-342900">
              <a:lnSpc>
                <a:spcPct val="115000"/>
              </a:lnSpc>
              <a:spcAft>
                <a:spcPts val="800"/>
              </a:spcAft>
              <a:buFont typeface="Arial"/>
              <a:buChar char="•"/>
            </a:pPr>
            <a:r>
              <a:rPr lang="en-US" sz="2000" spc="-30">
                <a:solidFill>
                  <a:srgbClr val="001F5F"/>
                </a:solidFill>
                <a:latin typeface="Sitka Heading"/>
                <a:ea typeface="MS PGothic"/>
                <a:cs typeface="Arial"/>
              </a:rPr>
              <a:t>While comparison is a natural instinct, it's crucial during the application review process to focus on evaluating each applicant based on the content and quality of their application, rather than in relation to others.</a:t>
            </a:r>
          </a:p>
          <a:p>
            <a:pPr marL="342900" indent="-342900">
              <a:lnSpc>
                <a:spcPct val="114999"/>
              </a:lnSpc>
              <a:spcAft>
                <a:spcPts val="800"/>
              </a:spcAft>
              <a:buFont typeface="Arial"/>
              <a:buChar char="•"/>
            </a:pPr>
            <a:r>
              <a:rPr lang="en-US" sz="2000" spc="-30">
                <a:solidFill>
                  <a:srgbClr val="001F5F"/>
                </a:solidFill>
                <a:latin typeface="Sitka Heading"/>
                <a:ea typeface="MS PGothic"/>
                <a:cs typeface="Arial"/>
              </a:rPr>
              <a:t>Focus on the evidence provided in the application. Evaluate what the applicant has shared in relation to the essay prompt, rather than relying on your own knowledge or feelings, ensuring alignment with the review criteria.</a:t>
            </a:r>
          </a:p>
          <a:p>
            <a:pPr marL="342900" indent="-342900">
              <a:lnSpc>
                <a:spcPct val="114999"/>
              </a:lnSpc>
              <a:spcAft>
                <a:spcPts val="800"/>
              </a:spcAft>
              <a:buFont typeface="Arial"/>
              <a:buChar char="•"/>
            </a:pPr>
            <a:r>
              <a:rPr lang="en-US" sz="2000" spc="-30">
                <a:solidFill>
                  <a:srgbClr val="001F5F"/>
                </a:solidFill>
                <a:latin typeface="Sitka Heading"/>
                <a:ea typeface="MS PGothic"/>
                <a:cs typeface="Arial"/>
              </a:rPr>
              <a:t>We often react to students' language use, mistakenly assuming it reflects their intelligence or potential. However, writing skills can be influenced by various factors, including background and access to educational resources. </a:t>
            </a:r>
            <a:r>
              <a:rPr lang="en-US" sz="2000" b="1" i="1" spc="-30">
                <a:solidFill>
                  <a:srgbClr val="001F5F"/>
                </a:solidFill>
                <a:latin typeface="Sitka Heading"/>
                <a:ea typeface="MS PGothic"/>
                <a:cs typeface="Arial"/>
              </a:rPr>
              <a:t>When assigning a score for content</a:t>
            </a:r>
            <a:r>
              <a:rPr lang="en-US" sz="2000" spc="-30">
                <a:solidFill>
                  <a:srgbClr val="001F5F"/>
                </a:solidFill>
                <a:latin typeface="Sitka Heading"/>
                <a:ea typeface="MS PGothic"/>
                <a:cs typeface="Arial"/>
              </a:rPr>
              <a:t>, ignore spelling, grammar, and other mechanics. Reserve that score for the separate grammar score section. </a:t>
            </a:r>
            <a:r>
              <a:rPr lang="en-US" sz="1600" i="1" spc="-30">
                <a:solidFill>
                  <a:srgbClr val="001F5F"/>
                </a:solidFill>
                <a:latin typeface="Sitka Heading"/>
                <a:ea typeface="MS PGothic"/>
                <a:cs typeface="Arial"/>
              </a:rPr>
              <a:t>(a separate weight is applied for grammar)</a:t>
            </a:r>
          </a:p>
          <a:p>
            <a:pPr marL="342900" indent="-342900">
              <a:lnSpc>
                <a:spcPct val="114999"/>
              </a:lnSpc>
              <a:spcAft>
                <a:spcPts val="800"/>
              </a:spcAft>
              <a:buFont typeface="Arial"/>
              <a:buChar char="•"/>
            </a:pPr>
            <a:r>
              <a:rPr lang="en-US" sz="2000" spc="-30">
                <a:solidFill>
                  <a:srgbClr val="001F5F"/>
                </a:solidFill>
                <a:latin typeface="Sitka Heading"/>
                <a:ea typeface="MS PGothic"/>
                <a:cs typeface="Arial"/>
              </a:rPr>
              <a:t>Monitor how your approach to applications and scoring might change due to stress, interruptions, or fatigue. Take breaks and revisit applications, especially those reviewed early or late in the process. Re-review similar scores for consistency and rescore if necessary, ensuring that your notes connect to the evidence in the application materials.</a:t>
            </a:r>
            <a:endParaRPr lang="en-US" sz="1600" spc="-30">
              <a:solidFill>
                <a:srgbClr val="001F5F"/>
              </a:solidFill>
              <a:latin typeface="Sitka Heading"/>
              <a:ea typeface="MS PGothic"/>
              <a:cs typeface="Arial"/>
            </a:endParaRPr>
          </a:p>
        </p:txBody>
      </p:sp>
      <p:grpSp>
        <p:nvGrpSpPr>
          <p:cNvPr id="8" name="Group 1">
            <a:extLst>
              <a:ext uri="{FF2B5EF4-FFF2-40B4-BE49-F238E27FC236}">
                <a16:creationId xmlns:a16="http://schemas.microsoft.com/office/drawing/2014/main" id="{6589F6AC-0F36-572C-6663-CC39EE74F46F}"/>
              </a:ext>
            </a:extLst>
          </p:cNvPr>
          <p:cNvGrpSpPr>
            <a:grpSpLocks/>
          </p:cNvGrpSpPr>
          <p:nvPr/>
        </p:nvGrpSpPr>
        <p:grpSpPr bwMode="auto">
          <a:xfrm>
            <a:off x="0" y="6145213"/>
            <a:ext cx="12192000" cy="712787"/>
            <a:chOff x="0" y="6145212"/>
            <a:chExt cx="12192000" cy="712788"/>
          </a:xfrm>
        </p:grpSpPr>
        <p:pic>
          <p:nvPicPr>
            <p:cNvPr id="5" name="Picture 2" descr="title">
              <a:extLst>
                <a:ext uri="{FF2B5EF4-FFF2-40B4-BE49-F238E27FC236}">
                  <a16:creationId xmlns:a16="http://schemas.microsoft.com/office/drawing/2014/main" id="{412B09E7-1F19-A449-4AA3-C0665924D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45212"/>
              <a:ext cx="12192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BAACB767-20FF-50FE-40F2-F4C381451BD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226175"/>
              <a:ext cx="19812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a:extLst>
              <a:ext uri="{FF2B5EF4-FFF2-40B4-BE49-F238E27FC236}">
                <a16:creationId xmlns:a16="http://schemas.microsoft.com/office/drawing/2014/main" id="{2BCABDD5-8428-C3FA-2661-9CC88C162F4F}"/>
              </a:ext>
            </a:extLst>
          </p:cNvPr>
          <p:cNvGrpSpPr/>
          <p:nvPr/>
        </p:nvGrpSpPr>
        <p:grpSpPr>
          <a:xfrm>
            <a:off x="10150758" y="6189789"/>
            <a:ext cx="1523462" cy="651005"/>
            <a:chOff x="10150758" y="6189789"/>
            <a:chExt cx="1523462" cy="651005"/>
          </a:xfrm>
        </p:grpSpPr>
        <p:pic>
          <p:nvPicPr>
            <p:cNvPr id="10" name="Picture 7">
              <a:extLst>
                <a:ext uri="{FF2B5EF4-FFF2-40B4-BE49-F238E27FC236}">
                  <a16:creationId xmlns:a16="http://schemas.microsoft.com/office/drawing/2014/main" id="{FD38761A-DAF1-943D-E30D-9D56920F2197}"/>
                </a:ext>
              </a:extLst>
            </p:cNvPr>
            <p:cNvPicPr>
              <a:picLocks noChangeAspect="1"/>
            </p:cNvPicPr>
            <p:nvPr/>
          </p:nvPicPr>
          <p:blipFill>
            <a:blip r:embed="rId5"/>
            <a:srcRect/>
            <a:stretch/>
          </p:blipFill>
          <p:spPr bwMode="auto">
            <a:xfrm>
              <a:off x="10150758" y="6231094"/>
              <a:ext cx="539855"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red and blue sign with white text&#10;&#10;Description automatically generated">
              <a:extLst>
                <a:ext uri="{FF2B5EF4-FFF2-40B4-BE49-F238E27FC236}">
                  <a16:creationId xmlns:a16="http://schemas.microsoft.com/office/drawing/2014/main" id="{BD43B948-4B9E-5D7F-4FA7-203B2C992F6B}"/>
                </a:ext>
              </a:extLst>
            </p:cNvPr>
            <p:cNvPicPr>
              <a:picLocks noChangeAspect="1"/>
            </p:cNvPicPr>
            <p:nvPr/>
          </p:nvPicPr>
          <p:blipFill>
            <a:blip r:embed="rId6"/>
            <a:stretch>
              <a:fillRect/>
            </a:stretch>
          </p:blipFill>
          <p:spPr>
            <a:xfrm>
              <a:off x="11291275" y="6189789"/>
              <a:ext cx="382945" cy="651005"/>
            </a:xfrm>
            <a:prstGeom prst="rect">
              <a:avLst/>
            </a:prstGeom>
          </p:spPr>
        </p:pic>
      </p:grpSp>
      <p:pic>
        <p:nvPicPr>
          <p:cNvPr id="14" name="Picture 13" descr="A black and white logo with white text&#10;&#10;Description automatically generated">
            <a:extLst>
              <a:ext uri="{FF2B5EF4-FFF2-40B4-BE49-F238E27FC236}">
                <a16:creationId xmlns:a16="http://schemas.microsoft.com/office/drawing/2014/main" id="{AD515A99-93F8-24EF-DA52-11397FDFE28D}"/>
              </a:ext>
            </a:extLst>
          </p:cNvPr>
          <p:cNvPicPr>
            <a:picLocks noChangeAspect="1"/>
          </p:cNvPicPr>
          <p:nvPr/>
        </p:nvPicPr>
        <p:blipFill>
          <a:blip r:embed="rId7"/>
          <a:stretch>
            <a:fillRect/>
          </a:stretch>
        </p:blipFill>
        <p:spPr>
          <a:xfrm>
            <a:off x="8763000" y="6215856"/>
            <a:ext cx="990600" cy="594360"/>
          </a:xfrm>
          <a:prstGeom prst="rect">
            <a:avLst/>
          </a:prstGeom>
        </p:spPr>
      </p:pic>
    </p:spTree>
    <p:extLst>
      <p:ext uri="{BB962C8B-B14F-4D97-AF65-F5344CB8AC3E}">
        <p14:creationId xmlns:p14="http://schemas.microsoft.com/office/powerpoint/2010/main" val="2663089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a:extLst>
              <a:ext uri="{FF2B5EF4-FFF2-40B4-BE49-F238E27FC236}">
                <a16:creationId xmlns:a16="http://schemas.microsoft.com/office/drawing/2014/main" id="{E4608D9F-A3FE-0745-9550-63A9AC785EEF}"/>
              </a:ext>
            </a:extLst>
          </p:cNvPr>
          <p:cNvGrpSpPr>
            <a:grpSpLocks/>
          </p:cNvGrpSpPr>
          <p:nvPr/>
        </p:nvGrpSpPr>
        <p:grpSpPr bwMode="auto">
          <a:xfrm>
            <a:off x="0" y="6107113"/>
            <a:ext cx="12192000" cy="712787"/>
            <a:chOff x="0" y="6145212"/>
            <a:chExt cx="12192000" cy="712788"/>
          </a:xfrm>
        </p:grpSpPr>
        <p:pic>
          <p:nvPicPr>
            <p:cNvPr id="7" name="Picture 2" descr="title">
              <a:extLst>
                <a:ext uri="{FF2B5EF4-FFF2-40B4-BE49-F238E27FC236}">
                  <a16:creationId xmlns:a16="http://schemas.microsoft.com/office/drawing/2014/main" id="{B6394B78-5F46-8A43-AEC9-EA7A49BF4D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45212"/>
              <a:ext cx="12192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98D756DB-0A74-604D-BFC3-594FC3A246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226175"/>
              <a:ext cx="19812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9">
            <a:extLst>
              <a:ext uri="{FF2B5EF4-FFF2-40B4-BE49-F238E27FC236}">
                <a16:creationId xmlns:a16="http://schemas.microsoft.com/office/drawing/2014/main" id="{5FDEB769-7296-4A8E-C82D-74AE32F661DB}"/>
              </a:ext>
            </a:extLst>
          </p:cNvPr>
          <p:cNvGrpSpPr/>
          <p:nvPr/>
        </p:nvGrpSpPr>
        <p:grpSpPr>
          <a:xfrm>
            <a:off x="10150758" y="6189789"/>
            <a:ext cx="1523462" cy="651005"/>
            <a:chOff x="10150758" y="6189789"/>
            <a:chExt cx="1523462" cy="651005"/>
          </a:xfrm>
        </p:grpSpPr>
        <p:pic>
          <p:nvPicPr>
            <p:cNvPr id="22" name="Picture 7">
              <a:extLst>
                <a:ext uri="{FF2B5EF4-FFF2-40B4-BE49-F238E27FC236}">
                  <a16:creationId xmlns:a16="http://schemas.microsoft.com/office/drawing/2014/main" id="{E6AD7069-492B-DC7C-75EC-D46FA23470E3}"/>
                </a:ext>
              </a:extLst>
            </p:cNvPr>
            <p:cNvPicPr>
              <a:picLocks noChangeAspect="1"/>
            </p:cNvPicPr>
            <p:nvPr/>
          </p:nvPicPr>
          <p:blipFill>
            <a:blip r:embed="rId4"/>
            <a:srcRect/>
            <a:stretch/>
          </p:blipFill>
          <p:spPr bwMode="auto">
            <a:xfrm>
              <a:off x="10150758" y="6231094"/>
              <a:ext cx="539855"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 red and blue sign with white text&#10;&#10;Description automatically generated">
              <a:extLst>
                <a:ext uri="{FF2B5EF4-FFF2-40B4-BE49-F238E27FC236}">
                  <a16:creationId xmlns:a16="http://schemas.microsoft.com/office/drawing/2014/main" id="{876BBBC1-872C-55CA-22F6-C30F3EDE7BBE}"/>
                </a:ext>
              </a:extLst>
            </p:cNvPr>
            <p:cNvPicPr>
              <a:picLocks noChangeAspect="1"/>
            </p:cNvPicPr>
            <p:nvPr/>
          </p:nvPicPr>
          <p:blipFill>
            <a:blip r:embed="rId5"/>
            <a:stretch>
              <a:fillRect/>
            </a:stretch>
          </p:blipFill>
          <p:spPr>
            <a:xfrm>
              <a:off x="11291275" y="6189789"/>
              <a:ext cx="382945" cy="651005"/>
            </a:xfrm>
            <a:prstGeom prst="rect">
              <a:avLst/>
            </a:prstGeom>
          </p:spPr>
        </p:pic>
      </p:grpSp>
      <p:pic>
        <p:nvPicPr>
          <p:cNvPr id="2" name="Picture 1" descr="A black and white logo with white text&#10;&#10;Description automatically generated">
            <a:extLst>
              <a:ext uri="{FF2B5EF4-FFF2-40B4-BE49-F238E27FC236}">
                <a16:creationId xmlns:a16="http://schemas.microsoft.com/office/drawing/2014/main" id="{6DEEA698-99EB-10C4-CA14-881E51CB9970}"/>
              </a:ext>
            </a:extLst>
          </p:cNvPr>
          <p:cNvPicPr>
            <a:picLocks noChangeAspect="1"/>
          </p:cNvPicPr>
          <p:nvPr/>
        </p:nvPicPr>
        <p:blipFill>
          <a:blip r:embed="rId6"/>
          <a:stretch>
            <a:fillRect/>
          </a:stretch>
        </p:blipFill>
        <p:spPr>
          <a:xfrm>
            <a:off x="8763000" y="6215856"/>
            <a:ext cx="990600" cy="594360"/>
          </a:xfrm>
          <a:prstGeom prst="rect">
            <a:avLst/>
          </a:prstGeom>
        </p:spPr>
      </p:pic>
      <p:sp>
        <p:nvSpPr>
          <p:cNvPr id="11" name="TextBox 10">
            <a:extLst>
              <a:ext uri="{FF2B5EF4-FFF2-40B4-BE49-F238E27FC236}">
                <a16:creationId xmlns:a16="http://schemas.microsoft.com/office/drawing/2014/main" id="{48D4D0E9-0826-1033-36E3-CEED4ADC3009}"/>
              </a:ext>
            </a:extLst>
          </p:cNvPr>
          <p:cNvSpPr txBox="1"/>
          <p:nvPr/>
        </p:nvSpPr>
        <p:spPr>
          <a:xfrm>
            <a:off x="381875" y="1107605"/>
            <a:ext cx="11201400" cy="3416320"/>
          </a:xfrm>
          <a:prstGeom prst="rect">
            <a:avLst/>
          </a:prstGeom>
          <a:noFill/>
        </p:spPr>
        <p:txBody>
          <a:bodyPr wrap="square" lIns="91440" tIns="45720" rIns="91440" bIns="45720" anchor="t">
            <a:spAutoFit/>
          </a:bodyPr>
          <a:lstStyle/>
          <a:p>
            <a:pPr marL="457200" indent="-457200">
              <a:buFont typeface="Arial"/>
              <a:buChar char="•"/>
            </a:pPr>
            <a:r>
              <a:rPr lang="en-US" dirty="0">
                <a:solidFill>
                  <a:srgbClr val="001F5F"/>
                </a:solidFill>
                <a:latin typeface="Sitka Heading"/>
                <a:ea typeface="MS PGothic"/>
                <a:cs typeface="Arial"/>
              </a:rPr>
              <a:t>AI tools can be helpful for brainstorming, outlining, or editing, but the final essay should reflect the student’s own voice and perspective.</a:t>
            </a:r>
          </a:p>
          <a:p>
            <a:endParaRPr lang="en-US" dirty="0">
              <a:solidFill>
                <a:srgbClr val="001F5F"/>
              </a:solidFill>
              <a:latin typeface="Sitka Heading"/>
              <a:ea typeface="MS PGothic"/>
              <a:cs typeface="Arial"/>
            </a:endParaRPr>
          </a:p>
          <a:p>
            <a:pPr marL="342900" indent="-342900">
              <a:buFont typeface="Arial" panose="020B0604020202020204" pitchFamily="34" charset="0"/>
              <a:buChar char="•"/>
            </a:pPr>
            <a:r>
              <a:rPr lang="en-US" dirty="0">
                <a:solidFill>
                  <a:srgbClr val="001F5F"/>
                </a:solidFill>
                <a:latin typeface="Sitka Heading"/>
                <a:ea typeface="MS PGothic"/>
                <a:cs typeface="Arial"/>
              </a:rPr>
              <a:t>AI is transforming how students write, but it does not have to replace authenticity. We are not looking for flawless writing or perfect grammar.</a:t>
            </a:r>
          </a:p>
          <a:p>
            <a:pPr marL="342900" indent="-342900">
              <a:buFont typeface="Arial" panose="020B0604020202020204" pitchFamily="34" charset="0"/>
              <a:buChar char="•"/>
            </a:pPr>
            <a:endParaRPr lang="en-US" dirty="0">
              <a:solidFill>
                <a:srgbClr val="001F5F"/>
              </a:solidFill>
              <a:latin typeface="Sitka Heading"/>
              <a:ea typeface="MS PGothic"/>
              <a:cs typeface="Arial"/>
            </a:endParaRPr>
          </a:p>
          <a:p>
            <a:pPr marL="342900" indent="-342900">
              <a:buFont typeface="Arial" panose="020B0604020202020204" pitchFamily="34" charset="0"/>
              <a:buChar char="•"/>
            </a:pPr>
            <a:r>
              <a:rPr lang="en-US" dirty="0">
                <a:solidFill>
                  <a:srgbClr val="001F5F"/>
                </a:solidFill>
                <a:latin typeface="Sitka Heading"/>
                <a:ea typeface="MS PGothic"/>
                <a:cs typeface="Arial"/>
              </a:rPr>
              <a:t>What matters most is that the essay feels personal, authentic, and reflective of the student’s own experience. Valuing honesty, vulnerability and specific examples- things on the applicant can provide.</a:t>
            </a:r>
          </a:p>
        </p:txBody>
      </p:sp>
      <p:sp>
        <p:nvSpPr>
          <p:cNvPr id="12" name="Title 11">
            <a:extLst>
              <a:ext uri="{FF2B5EF4-FFF2-40B4-BE49-F238E27FC236}">
                <a16:creationId xmlns:a16="http://schemas.microsoft.com/office/drawing/2014/main" id="{3B21FE7F-71A5-601B-D789-EF033F3C8C5B}"/>
              </a:ext>
            </a:extLst>
          </p:cNvPr>
          <p:cNvSpPr>
            <a:spLocks noGrp="1"/>
          </p:cNvSpPr>
          <p:nvPr>
            <p:ph type="title"/>
          </p:nvPr>
        </p:nvSpPr>
        <p:spPr>
          <a:xfrm>
            <a:off x="2433274" y="-3028"/>
            <a:ext cx="7091423" cy="1325563"/>
          </a:xfrm>
        </p:spPr>
        <p:txBody>
          <a:bodyPr/>
          <a:lstStyle/>
          <a:p>
            <a:pPr marL="660400">
              <a:lnSpc>
                <a:spcPct val="100000"/>
              </a:lnSpc>
              <a:spcBef>
                <a:spcPts val="105"/>
              </a:spcBef>
            </a:pPr>
            <a:r>
              <a:rPr lang="en-US" sz="3600" b="1">
                <a:solidFill>
                  <a:srgbClr val="2E5496"/>
                </a:solidFill>
                <a:latin typeface="Sitka Heading"/>
                <a:cs typeface="Arial"/>
              </a:rPr>
              <a:t>AI Statement and Information</a:t>
            </a:r>
          </a:p>
        </p:txBody>
      </p:sp>
    </p:spTree>
    <p:extLst>
      <p:ext uri="{BB962C8B-B14F-4D97-AF65-F5344CB8AC3E}">
        <p14:creationId xmlns:p14="http://schemas.microsoft.com/office/powerpoint/2010/main" val="530824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a:extLst>
              <a:ext uri="{FF2B5EF4-FFF2-40B4-BE49-F238E27FC236}">
                <a16:creationId xmlns:a16="http://schemas.microsoft.com/office/drawing/2014/main" id="{E4608D9F-A3FE-0745-9550-63A9AC785EEF}"/>
              </a:ext>
            </a:extLst>
          </p:cNvPr>
          <p:cNvGrpSpPr>
            <a:grpSpLocks/>
          </p:cNvGrpSpPr>
          <p:nvPr/>
        </p:nvGrpSpPr>
        <p:grpSpPr bwMode="auto">
          <a:xfrm>
            <a:off x="0" y="6145213"/>
            <a:ext cx="12192000" cy="712787"/>
            <a:chOff x="0" y="6145212"/>
            <a:chExt cx="12192000" cy="712788"/>
          </a:xfrm>
        </p:grpSpPr>
        <p:pic>
          <p:nvPicPr>
            <p:cNvPr id="7" name="Picture 2" descr="title">
              <a:extLst>
                <a:ext uri="{FF2B5EF4-FFF2-40B4-BE49-F238E27FC236}">
                  <a16:creationId xmlns:a16="http://schemas.microsoft.com/office/drawing/2014/main" id="{B6394B78-5F46-8A43-AEC9-EA7A49BF4D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45212"/>
              <a:ext cx="12192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98D756DB-0A74-604D-BFC3-594FC3A246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226175"/>
              <a:ext cx="19812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Group 1">
            <a:extLst>
              <a:ext uri="{FF2B5EF4-FFF2-40B4-BE49-F238E27FC236}">
                <a16:creationId xmlns:a16="http://schemas.microsoft.com/office/drawing/2014/main" id="{304422AF-57E2-152D-CD7C-C75325528EE9}"/>
              </a:ext>
            </a:extLst>
          </p:cNvPr>
          <p:cNvGrpSpPr/>
          <p:nvPr/>
        </p:nvGrpSpPr>
        <p:grpSpPr>
          <a:xfrm>
            <a:off x="10150758" y="6189789"/>
            <a:ext cx="1523462" cy="651005"/>
            <a:chOff x="10150758" y="6189789"/>
            <a:chExt cx="1523462" cy="651005"/>
          </a:xfrm>
        </p:grpSpPr>
        <p:pic>
          <p:nvPicPr>
            <p:cNvPr id="11" name="Picture 7">
              <a:extLst>
                <a:ext uri="{FF2B5EF4-FFF2-40B4-BE49-F238E27FC236}">
                  <a16:creationId xmlns:a16="http://schemas.microsoft.com/office/drawing/2014/main" id="{9230B34E-701E-724D-D6AF-DFFD2C1B0507}"/>
                </a:ext>
              </a:extLst>
            </p:cNvPr>
            <p:cNvPicPr>
              <a:picLocks noChangeAspect="1"/>
            </p:cNvPicPr>
            <p:nvPr/>
          </p:nvPicPr>
          <p:blipFill>
            <a:blip r:embed="rId5"/>
            <a:srcRect/>
            <a:stretch/>
          </p:blipFill>
          <p:spPr bwMode="auto">
            <a:xfrm>
              <a:off x="10150758" y="6231094"/>
              <a:ext cx="539855"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red and blue sign with white text&#10;&#10;Description automatically generated">
              <a:extLst>
                <a:ext uri="{FF2B5EF4-FFF2-40B4-BE49-F238E27FC236}">
                  <a16:creationId xmlns:a16="http://schemas.microsoft.com/office/drawing/2014/main" id="{D8A3E55C-7A3E-BD1E-7733-5156AC44E6BC}"/>
                </a:ext>
              </a:extLst>
            </p:cNvPr>
            <p:cNvPicPr>
              <a:picLocks noChangeAspect="1"/>
            </p:cNvPicPr>
            <p:nvPr/>
          </p:nvPicPr>
          <p:blipFill>
            <a:blip r:embed="rId6"/>
            <a:stretch>
              <a:fillRect/>
            </a:stretch>
          </p:blipFill>
          <p:spPr>
            <a:xfrm>
              <a:off x="11291275" y="6189789"/>
              <a:ext cx="382945" cy="651005"/>
            </a:xfrm>
            <a:prstGeom prst="rect">
              <a:avLst/>
            </a:prstGeom>
          </p:spPr>
        </p:pic>
      </p:grpSp>
      <p:pic>
        <p:nvPicPr>
          <p:cNvPr id="10" name="Picture 9" descr="A black and white logo with white text&#10;&#10;Description automatically generated">
            <a:extLst>
              <a:ext uri="{FF2B5EF4-FFF2-40B4-BE49-F238E27FC236}">
                <a16:creationId xmlns:a16="http://schemas.microsoft.com/office/drawing/2014/main" id="{010986DE-0455-DA61-2576-354BAEA8050A}"/>
              </a:ext>
            </a:extLst>
          </p:cNvPr>
          <p:cNvPicPr>
            <a:picLocks noChangeAspect="1"/>
          </p:cNvPicPr>
          <p:nvPr/>
        </p:nvPicPr>
        <p:blipFill>
          <a:blip r:embed="rId7"/>
          <a:stretch>
            <a:fillRect/>
          </a:stretch>
        </p:blipFill>
        <p:spPr>
          <a:xfrm>
            <a:off x="8763000" y="6215856"/>
            <a:ext cx="990600" cy="594360"/>
          </a:xfrm>
          <a:prstGeom prst="rect">
            <a:avLst/>
          </a:prstGeom>
        </p:spPr>
      </p:pic>
      <p:sp>
        <p:nvSpPr>
          <p:cNvPr id="3" name="object 8">
            <a:extLst>
              <a:ext uri="{FF2B5EF4-FFF2-40B4-BE49-F238E27FC236}">
                <a16:creationId xmlns:a16="http://schemas.microsoft.com/office/drawing/2014/main" id="{8F3F1C84-4D86-2293-451C-29811FC075DB}"/>
              </a:ext>
            </a:extLst>
          </p:cNvPr>
          <p:cNvSpPr txBox="1">
            <a:spLocks noGrp="1"/>
          </p:cNvSpPr>
          <p:nvPr>
            <p:ph type="title"/>
          </p:nvPr>
        </p:nvSpPr>
        <p:spPr>
          <a:xfrm>
            <a:off x="2889009" y="98092"/>
            <a:ext cx="6419844" cy="566822"/>
          </a:xfrm>
          <a:prstGeom prst="rect">
            <a:avLst/>
          </a:prstGeom>
        </p:spPr>
        <p:txBody>
          <a:bodyPr vert="horz" wrap="square" lIns="0" tIns="12700" rIns="0" bIns="0" rtlCol="0">
            <a:spAutoFit/>
          </a:bodyPr>
          <a:lstStyle/>
          <a:p>
            <a:pPr marL="660400">
              <a:lnSpc>
                <a:spcPct val="100000"/>
              </a:lnSpc>
              <a:spcBef>
                <a:spcPts val="105"/>
              </a:spcBef>
            </a:pPr>
            <a:r>
              <a:rPr sz="3600" b="1">
                <a:solidFill>
                  <a:srgbClr val="2E5496"/>
                </a:solidFill>
                <a:latin typeface="Sitka Heading"/>
                <a:cs typeface="Arial"/>
              </a:rPr>
              <a:t>Step 7.</a:t>
            </a:r>
            <a:r>
              <a:rPr lang="en-US" sz="3600" b="1">
                <a:solidFill>
                  <a:srgbClr val="2E5496"/>
                </a:solidFill>
                <a:latin typeface="Sitka Heading"/>
                <a:cs typeface="Arial"/>
              </a:rPr>
              <a:t> </a:t>
            </a:r>
            <a:r>
              <a:rPr sz="3600" b="1">
                <a:solidFill>
                  <a:srgbClr val="2E5496"/>
                </a:solidFill>
                <a:latin typeface="Sitka Heading"/>
                <a:cs typeface="Arial"/>
              </a:rPr>
              <a:t>Finish</a:t>
            </a:r>
            <a:r>
              <a:rPr lang="en-US" sz="3600" b="1">
                <a:solidFill>
                  <a:srgbClr val="2E5496"/>
                </a:solidFill>
                <a:latin typeface="Sitka Heading"/>
                <a:cs typeface="Arial"/>
              </a:rPr>
              <a:t> </a:t>
            </a:r>
            <a:r>
              <a:rPr sz="3600" b="1">
                <a:solidFill>
                  <a:srgbClr val="2E5496"/>
                </a:solidFill>
                <a:latin typeface="Sitka Heading"/>
                <a:cs typeface="Arial"/>
              </a:rPr>
              <a:t>&amp;</a:t>
            </a:r>
            <a:r>
              <a:rPr lang="en-US" sz="3600" b="1">
                <a:solidFill>
                  <a:srgbClr val="2E5496"/>
                </a:solidFill>
                <a:latin typeface="Sitka Heading"/>
                <a:cs typeface="Arial"/>
              </a:rPr>
              <a:t> </a:t>
            </a:r>
            <a:r>
              <a:rPr sz="3600" b="1">
                <a:solidFill>
                  <a:srgbClr val="2E5496"/>
                </a:solidFill>
                <a:latin typeface="Sitka Heading"/>
                <a:cs typeface="Arial"/>
              </a:rPr>
              <a:t>Submit</a:t>
            </a:r>
          </a:p>
        </p:txBody>
      </p:sp>
      <p:pic>
        <p:nvPicPr>
          <p:cNvPr id="5" name="Picture 4" descr="A screenshot of a computer screen&#10;&#10;AI-generated content may be incorrect.">
            <a:extLst>
              <a:ext uri="{FF2B5EF4-FFF2-40B4-BE49-F238E27FC236}">
                <a16:creationId xmlns:a16="http://schemas.microsoft.com/office/drawing/2014/main" id="{64A9FD67-1B43-01AA-536D-730BA4C8D599}"/>
              </a:ext>
            </a:extLst>
          </p:cNvPr>
          <p:cNvPicPr>
            <a:picLocks noChangeAspect="1"/>
          </p:cNvPicPr>
          <p:nvPr/>
        </p:nvPicPr>
        <p:blipFill>
          <a:blip r:embed="rId8"/>
          <a:srcRect t="28539" r="214"/>
          <a:stretch/>
        </p:blipFill>
        <p:spPr>
          <a:xfrm>
            <a:off x="186789" y="996565"/>
            <a:ext cx="7698656" cy="4859242"/>
          </a:xfrm>
          <a:prstGeom prst="rect">
            <a:avLst/>
          </a:prstGeom>
          <a:ln>
            <a:solidFill>
              <a:schemeClr val="accent1">
                <a:lumMod val="75000"/>
              </a:schemeClr>
            </a:solidFill>
          </a:ln>
        </p:spPr>
      </p:pic>
      <p:sp>
        <p:nvSpPr>
          <p:cNvPr id="12" name="TextBox 11">
            <a:extLst>
              <a:ext uri="{FF2B5EF4-FFF2-40B4-BE49-F238E27FC236}">
                <a16:creationId xmlns:a16="http://schemas.microsoft.com/office/drawing/2014/main" id="{AD40D2A1-04B0-7273-3861-6EA6CEF66848}"/>
              </a:ext>
            </a:extLst>
          </p:cNvPr>
          <p:cNvSpPr txBox="1"/>
          <p:nvPr/>
        </p:nvSpPr>
        <p:spPr>
          <a:xfrm>
            <a:off x="8757780" y="2244246"/>
            <a:ext cx="2964493" cy="1569660"/>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001F5F"/>
                </a:solidFill>
                <a:latin typeface="Sitka Heading"/>
                <a:ea typeface="MS PGothic"/>
                <a:cs typeface="Arial"/>
              </a:rPr>
              <a:t>Don't forget to hit</a:t>
            </a:r>
          </a:p>
          <a:p>
            <a:pPr algn="ctr"/>
            <a:r>
              <a:rPr lang="en-US" dirty="0">
                <a:solidFill>
                  <a:srgbClr val="001F5F"/>
                </a:solidFill>
                <a:latin typeface="Sitka Heading"/>
                <a:ea typeface="MS PGothic"/>
                <a:cs typeface="Arial"/>
              </a:rPr>
              <a:t>'</a:t>
            </a:r>
            <a:r>
              <a:rPr lang="en-US" b="1" dirty="0">
                <a:solidFill>
                  <a:srgbClr val="001F5F"/>
                </a:solidFill>
                <a:latin typeface="Sitka Heading"/>
                <a:ea typeface="MS PGothic"/>
                <a:cs typeface="Arial"/>
              </a:rPr>
              <a:t>Submit</a:t>
            </a:r>
            <a:r>
              <a:rPr lang="en-US" dirty="0">
                <a:solidFill>
                  <a:srgbClr val="001F5F"/>
                </a:solidFill>
                <a:latin typeface="Sitka Heading"/>
                <a:ea typeface="MS PGothic"/>
                <a:cs typeface="Arial"/>
              </a:rPr>
              <a:t>’ </a:t>
            </a:r>
          </a:p>
          <a:p>
            <a:pPr algn="ctr"/>
            <a:r>
              <a:rPr lang="en-US" dirty="0">
                <a:solidFill>
                  <a:srgbClr val="001F5F"/>
                </a:solidFill>
                <a:latin typeface="Sitka Heading"/>
                <a:ea typeface="MS PGothic"/>
                <a:cs typeface="Arial"/>
              </a:rPr>
              <a:t>after scoring to finalize your rankings.</a:t>
            </a:r>
          </a:p>
        </p:txBody>
      </p:sp>
      <p:sp>
        <p:nvSpPr>
          <p:cNvPr id="13" name="Arrow: Striped Right 12">
            <a:extLst>
              <a:ext uri="{FF2B5EF4-FFF2-40B4-BE49-F238E27FC236}">
                <a16:creationId xmlns:a16="http://schemas.microsoft.com/office/drawing/2014/main" id="{A8370B68-79CA-0A42-950C-48285ECF0410}"/>
              </a:ext>
            </a:extLst>
          </p:cNvPr>
          <p:cNvSpPr/>
          <p:nvPr/>
        </p:nvSpPr>
        <p:spPr>
          <a:xfrm rot="10800000">
            <a:off x="7943589" y="5490574"/>
            <a:ext cx="1367424" cy="365342"/>
          </a:xfrm>
          <a:prstGeom prst="striped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601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A3C44E0A-B1BD-35E9-F983-CC4AA441271B}"/>
              </a:ext>
            </a:extLst>
          </p:cNvPr>
          <p:cNvSpPr>
            <a:spLocks noGrp="1"/>
          </p:cNvSpPr>
          <p:nvPr>
            <p:ph type="title"/>
          </p:nvPr>
        </p:nvSpPr>
        <p:spPr>
          <a:xfrm>
            <a:off x="4697261" y="-1979"/>
            <a:ext cx="2796436" cy="556147"/>
          </a:xfrm>
        </p:spPr>
        <p:txBody>
          <a:bodyPr/>
          <a:lstStyle/>
          <a:p>
            <a:pPr algn="ctr"/>
            <a:r>
              <a:rPr lang="en-US" sz="3600" b="1">
                <a:solidFill>
                  <a:srgbClr val="2E5496"/>
                </a:solidFill>
                <a:latin typeface="Sitka Heading"/>
                <a:cs typeface="Arial"/>
              </a:rPr>
              <a:t>FAQs</a:t>
            </a:r>
          </a:p>
        </p:txBody>
      </p:sp>
      <mc:AlternateContent xmlns:mc="http://schemas.openxmlformats.org/markup-compatibility/2006" xmlns:p14="http://schemas.microsoft.com/office/powerpoint/2010/main">
        <mc:Choice Requires="p14">
          <p:contentPart p14:bwMode="auto" r:id="rId2">
            <p14:nvContentPartPr>
              <p14:cNvPr id="46" name="Ink 45">
                <a:extLst>
                  <a:ext uri="{FF2B5EF4-FFF2-40B4-BE49-F238E27FC236}">
                    <a16:creationId xmlns:a16="http://schemas.microsoft.com/office/drawing/2014/main" id="{69704430-8827-DC5F-5CFF-75B3AE4EAC55}"/>
                  </a:ext>
                </a:extLst>
              </p14:cNvPr>
              <p14:cNvContentPartPr/>
              <p14:nvPr/>
            </p14:nvContentPartPr>
            <p14:xfrm>
              <a:off x="5789034" y="1800649"/>
              <a:ext cx="360" cy="360"/>
            </p14:xfrm>
          </p:contentPart>
        </mc:Choice>
        <mc:Fallback xmlns="">
          <p:pic>
            <p:nvPicPr>
              <p:cNvPr id="46" name="Ink 45">
                <a:extLst>
                  <a:ext uri="{FF2B5EF4-FFF2-40B4-BE49-F238E27FC236}">
                    <a16:creationId xmlns:a16="http://schemas.microsoft.com/office/drawing/2014/main" id="{69704430-8827-DC5F-5CFF-75B3AE4EAC55}"/>
                  </a:ext>
                </a:extLst>
              </p:cNvPr>
              <p:cNvPicPr/>
              <p:nvPr/>
            </p:nvPicPr>
            <p:blipFill>
              <a:blip r:embed="rId3"/>
              <a:stretch>
                <a:fillRect/>
              </a:stretch>
            </p:blipFill>
            <p:spPr>
              <a:xfrm>
                <a:off x="5735034" y="1692649"/>
                <a:ext cx="108000" cy="216000"/>
              </a:xfrm>
              <a:prstGeom prst="rect">
                <a:avLst/>
              </a:prstGeom>
            </p:spPr>
          </p:pic>
        </mc:Fallback>
      </mc:AlternateContent>
      <p:sp>
        <p:nvSpPr>
          <p:cNvPr id="2" name="TextBox 1">
            <a:extLst>
              <a:ext uri="{FF2B5EF4-FFF2-40B4-BE49-F238E27FC236}">
                <a16:creationId xmlns:a16="http://schemas.microsoft.com/office/drawing/2014/main" id="{850A1E98-9C73-9BF3-0B9C-E15F27623EA5}"/>
              </a:ext>
            </a:extLst>
          </p:cNvPr>
          <p:cNvSpPr txBox="1"/>
          <p:nvPr/>
        </p:nvSpPr>
        <p:spPr>
          <a:xfrm>
            <a:off x="448849" y="547088"/>
            <a:ext cx="11294301"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b="1">
                <a:solidFill>
                  <a:srgbClr val="001F5F"/>
                </a:solidFill>
                <a:latin typeface="Sitka Heading"/>
                <a:ea typeface="MS PGothic"/>
                <a:cs typeface="Arial"/>
              </a:rPr>
              <a:t>What if I finish judging my list of applicants before the application/scoring period is over?</a:t>
            </a:r>
          </a:p>
          <a:p>
            <a:pPr marL="800100" lvl="1" indent="-342900">
              <a:buFont typeface="Courier New"/>
              <a:buChar char="o"/>
            </a:pPr>
            <a:r>
              <a:rPr lang="en-US">
                <a:solidFill>
                  <a:srgbClr val="001F5F"/>
                </a:solidFill>
                <a:latin typeface="Sitka Heading"/>
                <a:ea typeface="MS PGothic"/>
                <a:cs typeface="Arial"/>
              </a:rPr>
              <a:t>It is recommended to check your list of applicants throughout the reviewing period. Additional applications can be distributed to reviewers daily.</a:t>
            </a:r>
          </a:p>
          <a:p>
            <a:pPr lvl="1"/>
            <a:endParaRPr lang="en-US" sz="1400">
              <a:solidFill>
                <a:srgbClr val="001F5F"/>
              </a:solidFill>
              <a:latin typeface="Sitka Heading"/>
              <a:ea typeface="MS PGothic"/>
              <a:cs typeface="Arial"/>
            </a:endParaRPr>
          </a:p>
          <a:p>
            <a:pPr marL="342900" indent="-342900">
              <a:buFont typeface="Arial"/>
              <a:buChar char="•"/>
            </a:pPr>
            <a:r>
              <a:rPr lang="en-US" b="1">
                <a:solidFill>
                  <a:srgbClr val="001F5F"/>
                </a:solidFill>
                <a:latin typeface="Sitka Heading"/>
                <a:ea typeface="MS PGothic"/>
                <a:cs typeface="Arial"/>
              </a:rPr>
              <a:t>What if I am no longer available to score/review applications?</a:t>
            </a:r>
          </a:p>
          <a:p>
            <a:pPr marL="800100" lvl="1" indent="-342900">
              <a:buFont typeface="Courier New"/>
              <a:buChar char="o"/>
            </a:pPr>
            <a:r>
              <a:rPr lang="en-US">
                <a:solidFill>
                  <a:srgbClr val="001F5F"/>
                </a:solidFill>
                <a:latin typeface="Sitka Heading"/>
                <a:ea typeface="MS PGothic"/>
                <a:cs typeface="Arial"/>
              </a:rPr>
              <a:t>Contact the Scholarship Team at </a:t>
            </a:r>
            <a:r>
              <a:rPr lang="en-US">
                <a:solidFill>
                  <a:srgbClr val="001F5F"/>
                </a:solidFill>
                <a:latin typeface="Sitka Heading"/>
                <a:ea typeface="MS PGothic"/>
                <a:cs typeface="Arial"/>
                <a:hlinkClick r:id="rId4">
                  <a:extLst>
                    <a:ext uri="{A12FA001-AC4F-418D-AE19-62706E023703}">
                      <ahyp:hlinkClr xmlns:ahyp="http://schemas.microsoft.com/office/drawing/2018/hyperlinkcolor" val="tx"/>
                    </a:ext>
                  </a:extLst>
                </a:hlinkClick>
              </a:rPr>
              <a:t>dst-scholarship@alamo.edu</a:t>
            </a:r>
            <a:r>
              <a:rPr lang="en-US">
                <a:solidFill>
                  <a:srgbClr val="001F5F"/>
                </a:solidFill>
                <a:latin typeface="Sitka Heading"/>
                <a:ea typeface="MS PGothic"/>
                <a:cs typeface="Arial"/>
              </a:rPr>
              <a:t>. They will be able to redistribute your list of applications to the other reviewers.</a:t>
            </a:r>
          </a:p>
          <a:p>
            <a:pPr lvl="1"/>
            <a:endParaRPr lang="en-US" sz="1400">
              <a:solidFill>
                <a:srgbClr val="001F5F"/>
              </a:solidFill>
              <a:latin typeface="Sitka Heading"/>
              <a:ea typeface="MS PGothic"/>
              <a:cs typeface="Arial"/>
            </a:endParaRPr>
          </a:p>
          <a:p>
            <a:pPr indent="-457200">
              <a:buFont typeface="Arial"/>
              <a:buChar char="•"/>
            </a:pPr>
            <a:r>
              <a:rPr lang="en-US" b="1">
                <a:solidFill>
                  <a:srgbClr val="001F5F"/>
                </a:solidFill>
                <a:latin typeface="Sitka Heading"/>
                <a:ea typeface="MS PGothic"/>
                <a:cs typeface="Arial"/>
              </a:rPr>
              <a:t>When I try to verify my email, I do not get the code, what do I do?</a:t>
            </a:r>
          </a:p>
          <a:p>
            <a:pPr lvl="2" indent="-457200">
              <a:buFont typeface="Courier New"/>
              <a:buChar char="o"/>
            </a:pPr>
            <a:r>
              <a:rPr lang="en-US">
                <a:solidFill>
                  <a:srgbClr val="001F5F"/>
                </a:solidFill>
                <a:latin typeface="Sitka Heading"/>
                <a:ea typeface="MS PGothic"/>
                <a:cs typeface="Arial"/>
              </a:rPr>
              <a:t>Updating the tracking settings on your web browser may apply:</a:t>
            </a:r>
          </a:p>
          <a:p>
            <a:pPr algn="ctr"/>
            <a:endParaRPr lang="en-US">
              <a:solidFill>
                <a:srgbClr val="000000"/>
              </a:solidFill>
              <a:cs typeface="Arial" panose="020B0604020202020204" pitchFamily="34" charset="0"/>
            </a:endParaRPr>
          </a:p>
        </p:txBody>
      </p:sp>
      <p:pic>
        <p:nvPicPr>
          <p:cNvPr id="3" name="Picture 2" descr="A screenshot of a web page&#10;&#10;AI-generated content may be incorrect.">
            <a:extLst>
              <a:ext uri="{FF2B5EF4-FFF2-40B4-BE49-F238E27FC236}">
                <a16:creationId xmlns:a16="http://schemas.microsoft.com/office/drawing/2014/main" id="{13DC20FF-165B-3042-711B-96E4B6457730}"/>
              </a:ext>
            </a:extLst>
          </p:cNvPr>
          <p:cNvPicPr>
            <a:picLocks noChangeAspect="1"/>
          </p:cNvPicPr>
          <p:nvPr/>
        </p:nvPicPr>
        <p:blipFill>
          <a:blip r:embed="rId5"/>
          <a:stretch>
            <a:fillRect/>
          </a:stretch>
        </p:blipFill>
        <p:spPr>
          <a:xfrm>
            <a:off x="3051914" y="4423580"/>
            <a:ext cx="4616364" cy="2436704"/>
          </a:xfrm>
          <a:prstGeom prst="rect">
            <a:avLst/>
          </a:prstGeom>
        </p:spPr>
      </p:pic>
    </p:spTree>
    <p:extLst>
      <p:ext uri="{BB962C8B-B14F-4D97-AF65-F5344CB8AC3E}">
        <p14:creationId xmlns:p14="http://schemas.microsoft.com/office/powerpoint/2010/main" val="2836211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t="-17000" b="-17000"/>
          </a:stretch>
        </a:blipFill>
        <a:effectLst/>
      </p:bgPr>
    </p:bg>
    <p:spTree>
      <p:nvGrpSpPr>
        <p:cNvPr id="1" name=""/>
        <p:cNvGrpSpPr/>
        <p:nvPr/>
      </p:nvGrpSpPr>
      <p:grpSpPr>
        <a:xfrm>
          <a:off x="0" y="0"/>
          <a:ext cx="0" cy="0"/>
          <a:chOff x="0" y="0"/>
          <a:chExt cx="0" cy="0"/>
        </a:xfrm>
      </p:grpSpPr>
      <p:sp>
        <p:nvSpPr>
          <p:cNvPr id="14" name="object 8">
            <a:extLst>
              <a:ext uri="{FF2B5EF4-FFF2-40B4-BE49-F238E27FC236}">
                <a16:creationId xmlns:a16="http://schemas.microsoft.com/office/drawing/2014/main" id="{BAA91D72-4E47-BCA6-D94B-DB2AA969C326}"/>
              </a:ext>
            </a:extLst>
          </p:cNvPr>
          <p:cNvSpPr txBox="1"/>
          <p:nvPr/>
        </p:nvSpPr>
        <p:spPr>
          <a:xfrm>
            <a:off x="1263160" y="979990"/>
            <a:ext cx="9661429" cy="6122189"/>
          </a:xfrm>
          <a:prstGeom prst="rect">
            <a:avLst/>
          </a:prstGeom>
        </p:spPr>
        <p:txBody>
          <a:bodyPr vert="horz" wrap="square" lIns="0" tIns="12700" rIns="0" bIns="0" rtlCol="0" anchor="t">
            <a:spAutoFit/>
          </a:bodyPr>
          <a:lstStyle/>
          <a:p>
            <a:pPr marL="12065" marR="5080" algn="ctr">
              <a:lnSpc>
                <a:spcPct val="100000"/>
              </a:lnSpc>
              <a:spcBef>
                <a:spcPts val="100"/>
              </a:spcBef>
            </a:pPr>
            <a:r>
              <a:rPr dirty="0">
                <a:solidFill>
                  <a:srgbClr val="FFFFFF"/>
                </a:solidFill>
                <a:latin typeface="Sitka Heading"/>
                <a:ea typeface="MS PGothic"/>
                <a:cs typeface="Arial"/>
              </a:rPr>
              <a:t>Your role is vital to the scholarship selection process. Thank you for taking the time to assist our students!</a:t>
            </a:r>
            <a:endParaRPr lang="en-US" dirty="0">
              <a:solidFill>
                <a:srgbClr val="FFFFFF"/>
              </a:solidFill>
              <a:latin typeface="Sitka Heading"/>
              <a:ea typeface="MS PGothic"/>
              <a:cs typeface="Arial"/>
            </a:endParaRPr>
          </a:p>
          <a:p>
            <a:pPr>
              <a:lnSpc>
                <a:spcPct val="100000"/>
              </a:lnSpc>
              <a:spcBef>
                <a:spcPts val="5"/>
              </a:spcBef>
            </a:pPr>
            <a:endParaRPr sz="1600">
              <a:solidFill>
                <a:srgbClr val="FFFFFF"/>
              </a:solidFill>
              <a:latin typeface="Sitka Heading"/>
              <a:ea typeface="MS PGothic"/>
              <a:cs typeface="Arial"/>
            </a:endParaRPr>
          </a:p>
          <a:p>
            <a:pPr marL="1270" algn="ctr">
              <a:lnSpc>
                <a:spcPct val="100000"/>
              </a:lnSpc>
            </a:pPr>
            <a:r>
              <a:rPr dirty="0">
                <a:solidFill>
                  <a:srgbClr val="FFFFFF"/>
                </a:solidFill>
                <a:latin typeface="Sitka Heading"/>
                <a:ea typeface="MS PGothic"/>
                <a:cs typeface="Arial"/>
              </a:rPr>
              <a:t>For </a:t>
            </a:r>
            <a:r>
              <a:rPr lang="en-US" dirty="0">
                <a:solidFill>
                  <a:srgbClr val="FFFFFF"/>
                </a:solidFill>
                <a:latin typeface="Sitka Heading"/>
                <a:ea typeface="MS PGothic"/>
                <a:cs typeface="Arial"/>
              </a:rPr>
              <a:t>questions,</a:t>
            </a:r>
            <a:r>
              <a:rPr dirty="0">
                <a:solidFill>
                  <a:srgbClr val="FFFFFF"/>
                </a:solidFill>
                <a:latin typeface="Sitka Heading"/>
                <a:ea typeface="MS PGothic"/>
                <a:cs typeface="Arial"/>
              </a:rPr>
              <a:t> please contact the Scholarship Team:</a:t>
            </a:r>
          </a:p>
          <a:p>
            <a:pPr>
              <a:lnSpc>
                <a:spcPct val="100000"/>
              </a:lnSpc>
              <a:spcBef>
                <a:spcPts val="5"/>
              </a:spcBef>
            </a:pPr>
            <a:endParaRPr>
              <a:solidFill>
                <a:srgbClr val="FFFFFF"/>
              </a:solidFill>
              <a:latin typeface="Sitka Heading"/>
              <a:ea typeface="MS PGothic"/>
              <a:cs typeface="Arial"/>
            </a:endParaRPr>
          </a:p>
          <a:p>
            <a:pPr algn="ctr">
              <a:lnSpc>
                <a:spcPct val="100000"/>
              </a:lnSpc>
            </a:pPr>
            <a:r>
              <a:rPr b="1" dirty="0">
                <a:solidFill>
                  <a:srgbClr val="FFFFFF"/>
                </a:solidFill>
                <a:latin typeface="Sitka Heading"/>
                <a:ea typeface="MS PGothic"/>
                <a:cs typeface="Arial"/>
              </a:rPr>
              <a:t>Amy </a:t>
            </a:r>
            <a:r>
              <a:rPr b="1" dirty="0" err="1">
                <a:solidFill>
                  <a:srgbClr val="FFFFFF"/>
                </a:solidFill>
                <a:latin typeface="Sitka Heading"/>
                <a:ea typeface="MS PGothic"/>
                <a:cs typeface="Arial"/>
              </a:rPr>
              <a:t>Carcanagues</a:t>
            </a:r>
            <a:endParaRPr b="1" dirty="0">
              <a:solidFill>
                <a:srgbClr val="FFFFFF"/>
              </a:solidFill>
              <a:latin typeface="Sitka Heading"/>
              <a:ea typeface="MS PGothic"/>
              <a:cs typeface="Arial"/>
            </a:endParaRPr>
          </a:p>
          <a:p>
            <a:pPr marL="635" algn="ctr">
              <a:lnSpc>
                <a:spcPct val="100000"/>
              </a:lnSpc>
            </a:pPr>
            <a:r>
              <a:rPr dirty="0">
                <a:solidFill>
                  <a:srgbClr val="FFFFFF"/>
                </a:solidFill>
                <a:latin typeface="Sitka Heading"/>
                <a:ea typeface="MS PGothic"/>
                <a:cs typeface="Arial"/>
                <a:hlinkClick r:id="rId3">
                  <a:extLst>
                    <a:ext uri="{A12FA001-AC4F-418D-AE19-62706E023703}">
                      <ahyp:hlinkClr xmlns:ahyp="http://schemas.microsoft.com/office/drawing/2018/hyperlinkcolor" val="tx"/>
                    </a:ext>
                  </a:extLst>
                </a:hlinkClick>
              </a:rPr>
              <a:t>acarcanagues@alamo.edu</a:t>
            </a:r>
            <a:endParaRPr lang="en-US" dirty="0">
              <a:solidFill>
                <a:srgbClr val="FFFFFF"/>
              </a:solidFill>
              <a:latin typeface="Sitka Heading"/>
              <a:ea typeface="MS PGothic"/>
              <a:cs typeface="Arial"/>
            </a:endParaRPr>
          </a:p>
          <a:p>
            <a:pPr marL="635" algn="ctr">
              <a:lnSpc>
                <a:spcPct val="100000"/>
              </a:lnSpc>
            </a:pPr>
            <a:r>
              <a:rPr lang="en-US" dirty="0">
                <a:solidFill>
                  <a:srgbClr val="FFFFFF"/>
                </a:solidFill>
                <a:latin typeface="Sitka Heading"/>
                <a:ea typeface="MS PGothic"/>
                <a:cs typeface="Arial"/>
              </a:rPr>
              <a:t>O: (210) 485-0776</a:t>
            </a:r>
          </a:p>
          <a:p>
            <a:pPr marL="635" algn="ctr">
              <a:lnSpc>
                <a:spcPct val="100000"/>
              </a:lnSpc>
            </a:pPr>
            <a:endParaRPr lang="en-US" sz="1800">
              <a:solidFill>
                <a:srgbClr val="FFFFFF"/>
              </a:solidFill>
              <a:latin typeface="Sitka Heading"/>
              <a:ea typeface="MS PGothic"/>
              <a:cs typeface="Arial"/>
            </a:endParaRPr>
          </a:p>
          <a:p>
            <a:pPr marL="1905" algn="ctr">
              <a:lnSpc>
                <a:spcPct val="100000"/>
              </a:lnSpc>
            </a:pPr>
            <a:r>
              <a:rPr lang="en-US" b="1" dirty="0">
                <a:solidFill>
                  <a:srgbClr val="FFFFFF"/>
                </a:solidFill>
                <a:latin typeface="Sitka Heading"/>
                <a:ea typeface="MS PGothic"/>
                <a:cs typeface="Arial"/>
              </a:rPr>
              <a:t>Evelyn Campos</a:t>
            </a:r>
          </a:p>
          <a:p>
            <a:pPr algn="ctr">
              <a:lnSpc>
                <a:spcPct val="100000"/>
              </a:lnSpc>
            </a:pPr>
            <a:r>
              <a:rPr lang="en-US" dirty="0">
                <a:solidFill>
                  <a:srgbClr val="FFFFFF"/>
                </a:solidFill>
                <a:latin typeface="Sitka Heading"/>
                <a:ea typeface="MS PGothic"/>
                <a:cs typeface="Arial"/>
                <a:hlinkClick r:id="rId4">
                  <a:extLst>
                    <a:ext uri="{A12FA001-AC4F-418D-AE19-62706E023703}">
                      <ahyp:hlinkClr xmlns:ahyp="http://schemas.microsoft.com/office/drawing/2018/hyperlinkcolor" val="tx"/>
                    </a:ext>
                  </a:extLst>
                </a:hlinkClick>
              </a:rPr>
              <a:t>ecampos134@alamo.edu</a:t>
            </a:r>
            <a:endParaRPr lang="en-US" dirty="0">
              <a:solidFill>
                <a:srgbClr val="FFFFFF"/>
              </a:solidFill>
              <a:latin typeface="Sitka Heading"/>
              <a:ea typeface="MS PGothic"/>
              <a:cs typeface="Arial"/>
            </a:endParaRPr>
          </a:p>
          <a:p>
            <a:pPr algn="ctr">
              <a:lnSpc>
                <a:spcPct val="100000"/>
              </a:lnSpc>
            </a:pPr>
            <a:r>
              <a:rPr lang="en-US" dirty="0">
                <a:solidFill>
                  <a:srgbClr val="FFFFFF"/>
                </a:solidFill>
                <a:latin typeface="Sitka Heading"/>
                <a:ea typeface="MS PGothic"/>
                <a:cs typeface="Arial"/>
              </a:rPr>
              <a:t>O: (210) 485-0140</a:t>
            </a:r>
          </a:p>
          <a:p>
            <a:pPr algn="ctr">
              <a:lnSpc>
                <a:spcPct val="100000"/>
              </a:lnSpc>
            </a:pPr>
            <a:endParaRPr lang="en-US" sz="1800">
              <a:solidFill>
                <a:srgbClr val="FFFFFF"/>
              </a:solidFill>
              <a:latin typeface="Sitka Heading"/>
              <a:ea typeface="MS PGothic"/>
              <a:cs typeface="Arial"/>
            </a:endParaRPr>
          </a:p>
          <a:p>
            <a:pPr algn="ctr">
              <a:lnSpc>
                <a:spcPct val="100000"/>
              </a:lnSpc>
            </a:pPr>
            <a:r>
              <a:rPr lang="en-US" b="1" dirty="0">
                <a:solidFill>
                  <a:srgbClr val="FFFFFF"/>
                </a:solidFill>
                <a:latin typeface="Sitka Heading"/>
                <a:ea typeface="MS PGothic"/>
                <a:cs typeface="Arial"/>
              </a:rPr>
              <a:t>Sofia </a:t>
            </a:r>
            <a:r>
              <a:rPr lang="en-US" b="1" dirty="0" err="1">
                <a:solidFill>
                  <a:srgbClr val="FFFFFF"/>
                </a:solidFill>
                <a:latin typeface="Sitka Heading"/>
                <a:ea typeface="MS PGothic"/>
                <a:cs typeface="Arial"/>
              </a:rPr>
              <a:t>Ongay</a:t>
            </a:r>
            <a:endParaRPr lang="pl-PL" b="1" dirty="0" err="1">
              <a:solidFill>
                <a:srgbClr val="FFFFFF"/>
              </a:solidFill>
              <a:latin typeface="Sitka Heading"/>
              <a:ea typeface="MS PGothic"/>
              <a:cs typeface="Arial"/>
            </a:endParaRPr>
          </a:p>
          <a:p>
            <a:pPr marL="635" algn="ctr">
              <a:lnSpc>
                <a:spcPct val="100000"/>
              </a:lnSpc>
            </a:pPr>
            <a:r>
              <a:rPr lang="en-US" dirty="0">
                <a:solidFill>
                  <a:srgbClr val="FFFFFF"/>
                </a:solidFill>
                <a:latin typeface="Sitka Heading"/>
                <a:ea typeface="MS PGothic"/>
                <a:cs typeface="Arial"/>
                <a:hlinkClick r:id="rId5">
                  <a:extLst>
                    <a:ext uri="{A12FA001-AC4F-418D-AE19-62706E023703}">
                      <ahyp:hlinkClr xmlns:ahyp="http://schemas.microsoft.com/office/drawing/2018/hyperlinkcolor" val="tx"/>
                    </a:ext>
                  </a:extLst>
                </a:hlinkClick>
              </a:rPr>
              <a:t>songay@alamo.edu</a:t>
            </a:r>
            <a:endParaRPr lang="en-US" dirty="0">
              <a:solidFill>
                <a:srgbClr val="FFFFFF"/>
              </a:solidFill>
              <a:latin typeface="Sitka Heading"/>
              <a:ea typeface="MS PGothic"/>
              <a:cs typeface="Arial"/>
            </a:endParaRPr>
          </a:p>
          <a:p>
            <a:pPr marL="635" algn="ctr"/>
            <a:r>
              <a:rPr lang="en-US" dirty="0">
                <a:solidFill>
                  <a:srgbClr val="FFFFFF"/>
                </a:solidFill>
                <a:latin typeface="Sitka Heading"/>
                <a:ea typeface="MS PGothic"/>
                <a:cs typeface="Arial"/>
              </a:rPr>
              <a:t>O: (210) 485-0615</a:t>
            </a:r>
            <a:endParaRPr lang="en-US" dirty="0">
              <a:solidFill>
                <a:srgbClr val="FFFFFF"/>
              </a:solidFill>
              <a:latin typeface="Sitka Heading"/>
              <a:cs typeface="Arial"/>
            </a:endParaRPr>
          </a:p>
          <a:p>
            <a:pPr>
              <a:spcBef>
                <a:spcPts val="5"/>
              </a:spcBef>
            </a:pPr>
            <a:endParaRPr lang="en-US" sz="2500">
              <a:latin typeface="Arial"/>
              <a:cs typeface="Arial"/>
            </a:endParaRPr>
          </a:p>
        </p:txBody>
      </p:sp>
      <p:sp>
        <p:nvSpPr>
          <p:cNvPr id="17" name="TextBox 16">
            <a:extLst>
              <a:ext uri="{FF2B5EF4-FFF2-40B4-BE49-F238E27FC236}">
                <a16:creationId xmlns:a16="http://schemas.microsoft.com/office/drawing/2014/main" id="{3953EE1D-1677-F36E-D4D6-10E46648FC50}"/>
              </a:ext>
            </a:extLst>
          </p:cNvPr>
          <p:cNvSpPr txBox="1"/>
          <p:nvPr/>
        </p:nvSpPr>
        <p:spPr>
          <a:xfrm>
            <a:off x="812800" y="124599"/>
            <a:ext cx="10562151" cy="707886"/>
          </a:xfrm>
          <a:prstGeom prst="rect">
            <a:avLst/>
          </a:prstGeom>
          <a:noFill/>
        </p:spPr>
        <p:txBody>
          <a:bodyPr wrap="square" lIns="91440" tIns="45720" rIns="91440" bIns="45720" anchor="t">
            <a:spAutoFit/>
          </a:bodyPr>
          <a:lstStyle/>
          <a:p>
            <a:pPr algn="ctr"/>
            <a:r>
              <a:rPr lang="en-US" sz="4000" b="1">
                <a:solidFill>
                  <a:srgbClr val="FFFFFF"/>
                </a:solidFill>
                <a:latin typeface="Sitka Heading"/>
                <a:ea typeface="MS PGothic"/>
                <a:cs typeface="Arial"/>
              </a:rPr>
              <a:t>We are here to help!</a:t>
            </a:r>
          </a:p>
        </p:txBody>
      </p:sp>
    </p:spTree>
    <p:extLst>
      <p:ext uri="{BB962C8B-B14F-4D97-AF65-F5344CB8AC3E}">
        <p14:creationId xmlns:p14="http://schemas.microsoft.com/office/powerpoint/2010/main" val="3121921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itle">
            <a:extLst>
              <a:ext uri="{FF2B5EF4-FFF2-40B4-BE49-F238E27FC236}">
                <a16:creationId xmlns:a16="http://schemas.microsoft.com/office/drawing/2014/main" id="{91534492-50C3-47DF-826D-28ADF68D63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a:extLst>
              <a:ext uri="{FF2B5EF4-FFF2-40B4-BE49-F238E27FC236}">
                <a16:creationId xmlns:a16="http://schemas.microsoft.com/office/drawing/2014/main" id="{C0E5E68B-6602-F549-B437-0A21F16C4592}"/>
              </a:ext>
            </a:extLst>
          </p:cNvPr>
          <p:cNvSpPr txBox="1">
            <a:spLocks noChangeArrowheads="1"/>
          </p:cNvSpPr>
          <p:nvPr/>
        </p:nvSpPr>
        <p:spPr bwMode="auto">
          <a:xfrm>
            <a:off x="2492191" y="987653"/>
            <a:ext cx="67056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13800">
                <a:solidFill>
                  <a:schemeClr val="bg1"/>
                </a:solidFill>
                <a:latin typeface="Edwardian Script ITC" panose="030303020407070D0804" pitchFamily="66" charset="0"/>
              </a:rPr>
              <a:t>Thank You</a:t>
            </a:r>
          </a:p>
        </p:txBody>
      </p:sp>
      <p:pic>
        <p:nvPicPr>
          <p:cNvPr id="18" name="Picture 7">
            <a:extLst>
              <a:ext uri="{FF2B5EF4-FFF2-40B4-BE49-F238E27FC236}">
                <a16:creationId xmlns:a16="http://schemas.microsoft.com/office/drawing/2014/main" id="{B88CEFB8-4903-FC14-8E30-37B60F3E574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64037" y="4173576"/>
            <a:ext cx="346392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5FF0EA95-A1D6-AB0D-2A0B-BB746AF98572}"/>
              </a:ext>
            </a:extLst>
          </p:cNvPr>
          <p:cNvCxnSpPr/>
          <p:nvPr/>
        </p:nvCxnSpPr>
        <p:spPr>
          <a:xfrm>
            <a:off x="4211637" y="5483263"/>
            <a:ext cx="37338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31D4E10-8B2E-E36E-7B36-EAD0DF6A2A93}"/>
              </a:ext>
            </a:extLst>
          </p:cNvPr>
          <p:cNvCxnSpPr/>
          <p:nvPr/>
        </p:nvCxnSpPr>
        <p:spPr>
          <a:xfrm>
            <a:off x="4211637" y="6477000"/>
            <a:ext cx="37338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164C7E1E-5744-424D-8211-ADEE4538851C}"/>
              </a:ext>
            </a:extLst>
          </p:cNvPr>
          <p:cNvGrpSpPr/>
          <p:nvPr/>
        </p:nvGrpSpPr>
        <p:grpSpPr>
          <a:xfrm>
            <a:off x="6050975" y="5574703"/>
            <a:ext cx="1718361" cy="866487"/>
            <a:chOff x="8925938" y="5349240"/>
            <a:chExt cx="1718361" cy="866487"/>
          </a:xfrm>
        </p:grpSpPr>
        <p:pic>
          <p:nvPicPr>
            <p:cNvPr id="22" name="Picture 1">
              <a:extLst>
                <a:ext uri="{FF2B5EF4-FFF2-40B4-BE49-F238E27FC236}">
                  <a16:creationId xmlns:a16="http://schemas.microsoft.com/office/drawing/2014/main" id="{1457F3A0-23D1-C21B-224D-E719FCDA3A06}"/>
                </a:ext>
              </a:extLst>
            </p:cNvPr>
            <p:cNvPicPr>
              <a:picLocks noChangeAspect="1"/>
            </p:cNvPicPr>
            <p:nvPr/>
          </p:nvPicPr>
          <p:blipFill>
            <a:blip r:embed="rId5"/>
            <a:srcRect/>
            <a:stretch/>
          </p:blipFill>
          <p:spPr bwMode="auto">
            <a:xfrm>
              <a:off x="8925938" y="5364480"/>
              <a:ext cx="809784"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A red and blue sign with white text&#10;&#10;Description automatically generated">
              <a:extLst>
                <a:ext uri="{FF2B5EF4-FFF2-40B4-BE49-F238E27FC236}">
                  <a16:creationId xmlns:a16="http://schemas.microsoft.com/office/drawing/2014/main" id="{610D4E64-3522-645A-3970-5D8118C27D13}"/>
                </a:ext>
              </a:extLst>
            </p:cNvPr>
            <p:cNvPicPr>
              <a:picLocks noChangeAspect="1"/>
            </p:cNvPicPr>
            <p:nvPr/>
          </p:nvPicPr>
          <p:blipFill>
            <a:blip r:embed="rId6"/>
            <a:stretch>
              <a:fillRect/>
            </a:stretch>
          </p:blipFill>
          <p:spPr>
            <a:xfrm>
              <a:off x="10134600" y="5349240"/>
              <a:ext cx="509699" cy="866487"/>
            </a:xfrm>
            <a:prstGeom prst="rect">
              <a:avLst/>
            </a:prstGeom>
          </p:spPr>
        </p:pic>
      </p:grpSp>
      <p:pic>
        <p:nvPicPr>
          <p:cNvPr id="2" name="Picture 1" descr="A black and white logo with white text&#10;&#10;Description automatically generated">
            <a:extLst>
              <a:ext uri="{FF2B5EF4-FFF2-40B4-BE49-F238E27FC236}">
                <a16:creationId xmlns:a16="http://schemas.microsoft.com/office/drawing/2014/main" id="{6E6F4637-9A4F-A025-2C2A-47F86F366DB0}"/>
              </a:ext>
            </a:extLst>
          </p:cNvPr>
          <p:cNvPicPr>
            <a:picLocks noChangeAspect="1"/>
          </p:cNvPicPr>
          <p:nvPr/>
        </p:nvPicPr>
        <p:blipFill>
          <a:blip r:embed="rId7"/>
          <a:stretch>
            <a:fillRect/>
          </a:stretch>
        </p:blipFill>
        <p:spPr>
          <a:xfrm>
            <a:off x="4267200" y="5527188"/>
            <a:ext cx="1577791" cy="9466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322058F-7F10-504F-ACCD-FEEE0E73928A}"/>
              </a:ext>
            </a:extLst>
          </p:cNvPr>
          <p:cNvSpPr/>
          <p:nvPr/>
        </p:nvSpPr>
        <p:spPr>
          <a:xfrm>
            <a:off x="7620000" y="0"/>
            <a:ext cx="4572000" cy="6878160"/>
          </a:xfrm>
          <a:prstGeom prst="rect">
            <a:avLst/>
          </a:prstGeom>
          <a:solidFill>
            <a:srgbClr val="006350">
              <a:alpha val="9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A7051"/>
              </a:solidFill>
            </a:endParaRPr>
          </a:p>
        </p:txBody>
      </p:sp>
      <p:sp>
        <p:nvSpPr>
          <p:cNvPr id="13" name="Title 1">
            <a:extLst>
              <a:ext uri="{FF2B5EF4-FFF2-40B4-BE49-F238E27FC236}">
                <a16:creationId xmlns:a16="http://schemas.microsoft.com/office/drawing/2014/main" id="{95C0463C-4F76-BB49-B2EB-8FA220ED082D}"/>
              </a:ext>
            </a:extLst>
          </p:cNvPr>
          <p:cNvSpPr txBox="1">
            <a:spLocks/>
          </p:cNvSpPr>
          <p:nvPr/>
        </p:nvSpPr>
        <p:spPr>
          <a:xfrm>
            <a:off x="7622749" y="680137"/>
            <a:ext cx="4747108" cy="89946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i="0" kern="1200">
                <a:solidFill>
                  <a:schemeClr val="tx1"/>
                </a:solidFill>
                <a:latin typeface="DIN Bold" pitchFamily="2" charset="0"/>
                <a:ea typeface="+mj-ea"/>
                <a:cs typeface="+mj-cs"/>
              </a:defRPr>
            </a:lvl1pPr>
          </a:lstStyle>
          <a:p>
            <a:pPr algn="ctr"/>
            <a:r>
              <a:rPr lang="en-US" sz="4000" b="0">
                <a:solidFill>
                  <a:schemeClr val="bg1"/>
                </a:solidFill>
                <a:latin typeface="Sitka Heading"/>
              </a:rPr>
              <a:t>Awards Management </a:t>
            </a:r>
            <a:endParaRPr lang="en-US" sz="4000">
              <a:solidFill>
                <a:schemeClr val="bg1"/>
              </a:solidFill>
            </a:endParaRPr>
          </a:p>
          <a:p>
            <a:pPr algn="ctr"/>
            <a:r>
              <a:rPr lang="en-US" sz="3200" b="0">
                <a:solidFill>
                  <a:schemeClr val="bg1"/>
                </a:solidFill>
                <a:latin typeface="Sitka Heading"/>
              </a:rPr>
              <a:t>(Scholarship Process and </a:t>
            </a:r>
            <a:endParaRPr lang="en-US" sz="3200">
              <a:solidFill>
                <a:schemeClr val="bg1"/>
              </a:solidFill>
            </a:endParaRPr>
          </a:p>
          <a:p>
            <a:pPr algn="ctr"/>
            <a:r>
              <a:rPr lang="en-US" sz="3200" b="0">
                <a:solidFill>
                  <a:schemeClr val="bg1"/>
                </a:solidFill>
                <a:latin typeface="Sitka Heading"/>
              </a:rPr>
              <a:t>Management System)</a:t>
            </a:r>
            <a:endParaRPr lang="en-US" sz="3200">
              <a:solidFill>
                <a:schemeClr val="bg1"/>
              </a:solidFill>
            </a:endParaRPr>
          </a:p>
          <a:p>
            <a:pPr algn="ctr"/>
            <a:endParaRPr lang="en-US" sz="8000">
              <a:solidFill>
                <a:schemeClr val="bg1"/>
              </a:solidFill>
              <a:latin typeface="DIN Offc"/>
            </a:endParaRPr>
          </a:p>
        </p:txBody>
      </p:sp>
      <p:sp>
        <p:nvSpPr>
          <p:cNvPr id="14" name="Rectangle 13">
            <a:extLst>
              <a:ext uri="{FF2B5EF4-FFF2-40B4-BE49-F238E27FC236}">
                <a16:creationId xmlns:a16="http://schemas.microsoft.com/office/drawing/2014/main" id="{2DA70DB7-F93D-CB4F-85F1-FC54A84AB194}"/>
              </a:ext>
            </a:extLst>
          </p:cNvPr>
          <p:cNvSpPr/>
          <p:nvPr/>
        </p:nvSpPr>
        <p:spPr>
          <a:xfrm>
            <a:off x="7617214" y="2362200"/>
            <a:ext cx="4570724" cy="4401205"/>
          </a:xfrm>
          <a:prstGeom prst="rect">
            <a:avLst/>
          </a:prstGeom>
        </p:spPr>
        <p:txBody>
          <a:bodyPr wrap="square" lIns="91440" tIns="45720" rIns="91440" bIns="45720" anchor="t">
            <a:spAutoFit/>
          </a:bodyPr>
          <a:lstStyle/>
          <a:p>
            <a:pPr marL="354965" marR="46990" indent="-342265">
              <a:spcBef>
                <a:spcPts val="100"/>
              </a:spcBef>
              <a:buFont typeface="Arial"/>
              <a:buChar char="•"/>
            </a:pPr>
            <a:r>
              <a:rPr lang="en-US" sz="2000">
                <a:solidFill>
                  <a:schemeClr val="bg1"/>
                </a:solidFill>
                <a:latin typeface="Sitka Heading"/>
                <a:ea typeface="MS PGothic"/>
                <a:cs typeface="Arial"/>
              </a:rPr>
              <a:t>Keeps our scholarship program running efficiently by giving access to one central awards platform.</a:t>
            </a:r>
          </a:p>
          <a:p>
            <a:pPr marL="285750" indent="-285750">
              <a:spcBef>
                <a:spcPts val="30"/>
              </a:spcBef>
              <a:buFont typeface="Arial,Sans-Serif"/>
              <a:buChar char="•"/>
            </a:pPr>
            <a:endParaRPr lang="en-US" sz="2000">
              <a:solidFill>
                <a:schemeClr val="bg1"/>
              </a:solidFill>
              <a:latin typeface="Sitka Heading"/>
              <a:cs typeface="Arial"/>
            </a:endParaRPr>
          </a:p>
          <a:p>
            <a:pPr marL="354965" marR="513715" indent="-342265">
              <a:buFont typeface="Arial,Sans-Serif"/>
              <a:buChar char="•"/>
            </a:pPr>
            <a:r>
              <a:rPr lang="en-US" sz="2000">
                <a:solidFill>
                  <a:schemeClr val="bg1"/>
                </a:solidFill>
                <a:latin typeface="Sitka Heading"/>
                <a:ea typeface="MS PGothic"/>
                <a:cs typeface="Arial"/>
              </a:rPr>
              <a:t>A single website makes it easy to promote all scholarships on each campus to our student population.</a:t>
            </a:r>
          </a:p>
          <a:p>
            <a:pPr marL="285750" indent="-285750">
              <a:spcBef>
                <a:spcPts val="35"/>
              </a:spcBef>
              <a:buFont typeface="Arial,Sans-Serif"/>
              <a:buChar char="•"/>
            </a:pPr>
            <a:endParaRPr lang="en-US" sz="2000">
              <a:solidFill>
                <a:schemeClr val="bg1"/>
              </a:solidFill>
              <a:latin typeface="Sitka Heading"/>
              <a:cs typeface="Arial"/>
            </a:endParaRPr>
          </a:p>
          <a:p>
            <a:pPr marL="354965" marR="5080" indent="-342265">
              <a:buFont typeface="Arial,Sans-Serif"/>
              <a:buChar char="•"/>
            </a:pPr>
            <a:r>
              <a:rPr lang="en-US" sz="2000">
                <a:solidFill>
                  <a:schemeClr val="bg1"/>
                </a:solidFill>
                <a:latin typeface="Sitka Heading"/>
                <a:ea typeface="MS PGothic"/>
                <a:cs typeface="Arial"/>
              </a:rPr>
              <a:t>Nightly integration with our student information system shortens the time it takes to complete an application and improves the quality and accuracy of data on each application.</a:t>
            </a:r>
          </a:p>
        </p:txBody>
      </p:sp>
      <p:cxnSp>
        <p:nvCxnSpPr>
          <p:cNvPr id="15" name="Straight Connector 14">
            <a:extLst>
              <a:ext uri="{FF2B5EF4-FFF2-40B4-BE49-F238E27FC236}">
                <a16:creationId xmlns:a16="http://schemas.microsoft.com/office/drawing/2014/main" id="{737C48FD-09F1-034B-9AA1-9EBB6029656F}"/>
              </a:ext>
            </a:extLst>
          </p:cNvPr>
          <p:cNvCxnSpPr>
            <a:cxnSpLocks/>
          </p:cNvCxnSpPr>
          <p:nvPr/>
        </p:nvCxnSpPr>
        <p:spPr>
          <a:xfrm>
            <a:off x="8201761" y="2144476"/>
            <a:ext cx="33088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descr="A screenshot of a computer&#10;&#10;AI-generated content may be incorrect.">
            <a:extLst>
              <a:ext uri="{FF2B5EF4-FFF2-40B4-BE49-F238E27FC236}">
                <a16:creationId xmlns:a16="http://schemas.microsoft.com/office/drawing/2014/main" id="{7D798AB0-7CF0-E2BF-D4E2-B0698C56981E}"/>
              </a:ext>
            </a:extLst>
          </p:cNvPr>
          <p:cNvPicPr>
            <a:picLocks noChangeAspect="1"/>
          </p:cNvPicPr>
          <p:nvPr/>
        </p:nvPicPr>
        <p:blipFill>
          <a:blip r:embed="rId3"/>
          <a:srcRect l="1110"/>
          <a:stretch/>
        </p:blipFill>
        <p:spPr>
          <a:xfrm>
            <a:off x="718787" y="103710"/>
            <a:ext cx="6270020" cy="6332053"/>
          </a:xfrm>
          <a:prstGeom prst="rect">
            <a:avLst/>
          </a:prstGeom>
        </p:spPr>
      </p:pic>
    </p:spTree>
    <p:extLst>
      <p:ext uri="{BB962C8B-B14F-4D97-AF65-F5344CB8AC3E}">
        <p14:creationId xmlns:p14="http://schemas.microsoft.com/office/powerpoint/2010/main" val="4288252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object 17">
            <a:extLst>
              <a:ext uri="{FF2B5EF4-FFF2-40B4-BE49-F238E27FC236}">
                <a16:creationId xmlns:a16="http://schemas.microsoft.com/office/drawing/2014/main" id="{3A36635A-E362-CD10-4CA6-5290577BCF56}"/>
              </a:ext>
            </a:extLst>
          </p:cNvPr>
          <p:cNvPicPr/>
          <p:nvPr/>
        </p:nvPicPr>
        <p:blipFill>
          <a:blip r:embed="rId4" cstate="print"/>
          <a:stretch>
            <a:fillRect/>
          </a:stretch>
        </p:blipFill>
        <p:spPr>
          <a:xfrm>
            <a:off x="72307" y="1187885"/>
            <a:ext cx="7129397" cy="49585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object 16">
            <a:extLst>
              <a:ext uri="{FF2B5EF4-FFF2-40B4-BE49-F238E27FC236}">
                <a16:creationId xmlns:a16="http://schemas.microsoft.com/office/drawing/2014/main" id="{75526755-235D-42DB-94C7-444A3436A7EA}"/>
              </a:ext>
            </a:extLst>
          </p:cNvPr>
          <p:cNvSpPr txBox="1"/>
          <p:nvPr/>
        </p:nvSpPr>
        <p:spPr>
          <a:xfrm>
            <a:off x="7514632" y="687749"/>
            <a:ext cx="4475996" cy="5522024"/>
          </a:xfrm>
          <a:prstGeom prst="rect">
            <a:avLst/>
          </a:prstGeom>
        </p:spPr>
        <p:txBody>
          <a:bodyPr vert="horz" wrap="square" lIns="0" tIns="12700" rIns="0" bIns="0" rtlCol="0" anchor="t">
            <a:spAutoFit/>
          </a:bodyPr>
          <a:lstStyle/>
          <a:p>
            <a:pPr marL="298450" indent="-285750">
              <a:lnSpc>
                <a:spcPct val="100000"/>
              </a:lnSpc>
              <a:spcBef>
                <a:spcPts val="100"/>
              </a:spcBef>
              <a:buFont typeface="Wingdings" panose="05000000000000000000" pitchFamily="2" charset="2"/>
              <a:buChar char="§"/>
              <a:tabLst>
                <a:tab pos="354965" algn="l"/>
                <a:tab pos="355600" algn="l"/>
              </a:tabLst>
            </a:pPr>
            <a:r>
              <a:rPr sz="2000" spc="-20">
                <a:solidFill>
                  <a:srgbClr val="FFFFFF"/>
                </a:solidFill>
                <a:latin typeface="Sitka Heading"/>
                <a:ea typeface="MS PGothic"/>
                <a:cs typeface="Arial"/>
              </a:rPr>
              <a:t>Web-</a:t>
            </a:r>
            <a:r>
              <a:rPr sz="2000">
                <a:solidFill>
                  <a:srgbClr val="FFFFFF"/>
                </a:solidFill>
                <a:latin typeface="Sitka Heading"/>
                <a:ea typeface="MS PGothic"/>
                <a:cs typeface="Arial"/>
              </a:rPr>
              <a:t>based</a:t>
            </a:r>
            <a:r>
              <a:rPr sz="2000" spc="-15">
                <a:solidFill>
                  <a:srgbClr val="FFFFFF"/>
                </a:solidFill>
                <a:latin typeface="Sitka Heading"/>
                <a:ea typeface="MS PGothic"/>
                <a:cs typeface="Arial"/>
              </a:rPr>
              <a:t> </a:t>
            </a:r>
            <a:r>
              <a:rPr sz="2000">
                <a:solidFill>
                  <a:srgbClr val="FFFFFF"/>
                </a:solidFill>
                <a:latin typeface="Sitka Heading"/>
                <a:ea typeface="MS PGothic"/>
                <a:cs typeface="Arial"/>
              </a:rPr>
              <a:t>application</a:t>
            </a:r>
            <a:r>
              <a:rPr sz="2000" spc="-15">
                <a:solidFill>
                  <a:srgbClr val="FFFFFF"/>
                </a:solidFill>
                <a:latin typeface="Sitka Heading"/>
                <a:ea typeface="MS PGothic"/>
                <a:cs typeface="Arial"/>
              </a:rPr>
              <a:t> </a:t>
            </a:r>
            <a:r>
              <a:rPr sz="2000">
                <a:solidFill>
                  <a:srgbClr val="FFFFFF"/>
                </a:solidFill>
                <a:latin typeface="Sitka Heading"/>
                <a:ea typeface="MS PGothic"/>
                <a:cs typeface="Arial"/>
              </a:rPr>
              <a:t>available</a:t>
            </a:r>
            <a:r>
              <a:rPr sz="2000" spc="-15">
                <a:solidFill>
                  <a:srgbClr val="FFFFFF"/>
                </a:solidFill>
                <a:latin typeface="Sitka Heading"/>
                <a:ea typeface="MS PGothic"/>
                <a:cs typeface="Arial"/>
              </a:rPr>
              <a:t> </a:t>
            </a:r>
            <a:r>
              <a:rPr sz="2000">
                <a:solidFill>
                  <a:srgbClr val="FFFFFF"/>
                </a:solidFill>
                <a:latin typeface="Sitka Heading"/>
                <a:ea typeface="MS PGothic"/>
                <a:cs typeface="Arial"/>
              </a:rPr>
              <a:t>to</a:t>
            </a:r>
            <a:r>
              <a:rPr sz="2000" spc="-40">
                <a:solidFill>
                  <a:srgbClr val="FFFFFF"/>
                </a:solidFill>
                <a:latin typeface="Sitka Heading"/>
                <a:ea typeface="MS PGothic"/>
                <a:cs typeface="Arial"/>
              </a:rPr>
              <a:t> </a:t>
            </a:r>
            <a:r>
              <a:rPr sz="2000">
                <a:solidFill>
                  <a:srgbClr val="FFFFFF"/>
                </a:solidFill>
                <a:latin typeface="Sitka Heading"/>
                <a:ea typeface="MS PGothic"/>
                <a:cs typeface="Arial"/>
              </a:rPr>
              <a:t>students</a:t>
            </a:r>
            <a:r>
              <a:rPr lang="en-US" sz="2000" spc="-30">
                <a:solidFill>
                  <a:srgbClr val="FFFFFF"/>
                </a:solidFill>
                <a:latin typeface="Sitka Heading"/>
                <a:ea typeface="MS PGothic"/>
                <a:cs typeface="Arial"/>
              </a:rPr>
              <a:t> 24/7</a:t>
            </a:r>
            <a:endParaRPr lang="en-US" sz="2000">
              <a:latin typeface="Sitka Heading"/>
              <a:ea typeface="MS PGothic"/>
              <a:cs typeface="Arial"/>
            </a:endParaRPr>
          </a:p>
          <a:p>
            <a:pPr>
              <a:lnSpc>
                <a:spcPct val="100000"/>
              </a:lnSpc>
              <a:spcBef>
                <a:spcPts val="30"/>
              </a:spcBef>
              <a:buClr>
                <a:srgbClr val="FFFFFF"/>
              </a:buClr>
              <a:buFont typeface="Arial"/>
              <a:buChar char="•"/>
            </a:pPr>
            <a:endParaRPr sz="2000">
              <a:latin typeface="Sitka Heading"/>
              <a:cs typeface="Arial"/>
            </a:endParaRPr>
          </a:p>
          <a:p>
            <a:pPr marL="298450" marR="5080" indent="-285750">
              <a:lnSpc>
                <a:spcPct val="100000"/>
              </a:lnSpc>
              <a:buFont typeface="Wingdings" panose="05000000000000000000" pitchFamily="2" charset="2"/>
              <a:buChar char="§"/>
              <a:tabLst>
                <a:tab pos="354965" algn="l"/>
                <a:tab pos="355600" algn="l"/>
              </a:tabLst>
            </a:pPr>
            <a:r>
              <a:rPr sz="2000">
                <a:solidFill>
                  <a:srgbClr val="FFFFFF"/>
                </a:solidFill>
                <a:latin typeface="Sitka Heading"/>
                <a:ea typeface="MS PGothic"/>
                <a:cs typeface="Arial"/>
              </a:rPr>
              <a:t>One</a:t>
            </a:r>
            <a:r>
              <a:rPr sz="2000" spc="-50">
                <a:solidFill>
                  <a:srgbClr val="FFFFFF"/>
                </a:solidFill>
                <a:latin typeface="Sitka Heading"/>
                <a:ea typeface="MS PGothic"/>
                <a:cs typeface="Arial"/>
              </a:rPr>
              <a:t> </a:t>
            </a:r>
            <a:r>
              <a:rPr sz="2000">
                <a:solidFill>
                  <a:srgbClr val="FFFFFF"/>
                </a:solidFill>
                <a:latin typeface="Sitka Heading"/>
                <a:ea typeface="MS PGothic"/>
                <a:cs typeface="Arial"/>
              </a:rPr>
              <a:t>application</a:t>
            </a:r>
            <a:r>
              <a:rPr sz="2000" spc="-10">
                <a:solidFill>
                  <a:srgbClr val="FFFFFF"/>
                </a:solidFill>
                <a:latin typeface="Sitka Heading"/>
                <a:ea typeface="MS PGothic"/>
                <a:cs typeface="Arial"/>
              </a:rPr>
              <a:t> </a:t>
            </a:r>
            <a:r>
              <a:rPr sz="2000">
                <a:solidFill>
                  <a:srgbClr val="FFFFFF"/>
                </a:solidFill>
                <a:latin typeface="Sitka Heading"/>
                <a:ea typeface="MS PGothic"/>
                <a:cs typeface="Arial"/>
              </a:rPr>
              <a:t>for</a:t>
            </a:r>
            <a:r>
              <a:rPr sz="2000" spc="-35">
                <a:solidFill>
                  <a:srgbClr val="FFFFFF"/>
                </a:solidFill>
                <a:latin typeface="Sitka Heading"/>
                <a:ea typeface="MS PGothic"/>
                <a:cs typeface="Arial"/>
              </a:rPr>
              <a:t> </a:t>
            </a:r>
            <a:r>
              <a:rPr sz="2000">
                <a:solidFill>
                  <a:srgbClr val="FFFFFF"/>
                </a:solidFill>
                <a:latin typeface="Sitka Heading"/>
                <a:ea typeface="MS PGothic"/>
                <a:cs typeface="Arial"/>
              </a:rPr>
              <a:t>full</a:t>
            </a:r>
            <a:r>
              <a:rPr sz="2000" spc="-30">
                <a:solidFill>
                  <a:srgbClr val="FFFFFF"/>
                </a:solidFill>
                <a:latin typeface="Sitka Heading"/>
                <a:ea typeface="MS PGothic"/>
                <a:cs typeface="Arial"/>
              </a:rPr>
              <a:t> </a:t>
            </a:r>
            <a:r>
              <a:rPr sz="2000">
                <a:solidFill>
                  <a:srgbClr val="FFFFFF"/>
                </a:solidFill>
                <a:latin typeface="Sitka Heading"/>
                <a:ea typeface="MS PGothic"/>
                <a:cs typeface="Arial"/>
              </a:rPr>
              <a:t>award</a:t>
            </a:r>
            <a:r>
              <a:rPr sz="2000" spc="10">
                <a:solidFill>
                  <a:srgbClr val="FFFFFF"/>
                </a:solidFill>
                <a:latin typeface="Sitka Heading"/>
                <a:ea typeface="MS PGothic"/>
                <a:cs typeface="Arial"/>
              </a:rPr>
              <a:t> </a:t>
            </a:r>
            <a:r>
              <a:rPr sz="2000">
                <a:solidFill>
                  <a:srgbClr val="FFFFFF"/>
                </a:solidFill>
                <a:latin typeface="Sitka Heading"/>
                <a:ea typeface="MS PGothic"/>
                <a:cs typeface="Arial"/>
              </a:rPr>
              <a:t>year</a:t>
            </a:r>
            <a:r>
              <a:rPr sz="2000" spc="5">
                <a:solidFill>
                  <a:srgbClr val="FFFFFF"/>
                </a:solidFill>
                <a:latin typeface="Sitka Heading"/>
                <a:ea typeface="MS PGothic"/>
                <a:cs typeface="Arial"/>
              </a:rPr>
              <a:t> </a:t>
            </a:r>
            <a:r>
              <a:rPr sz="2000">
                <a:solidFill>
                  <a:srgbClr val="FFFFFF"/>
                </a:solidFill>
                <a:latin typeface="Sitka Heading"/>
                <a:ea typeface="MS PGothic"/>
                <a:cs typeface="Arial"/>
              </a:rPr>
              <a:t>and</a:t>
            </a:r>
            <a:r>
              <a:rPr sz="2000" spc="-35">
                <a:solidFill>
                  <a:srgbClr val="FFFFFF"/>
                </a:solidFill>
                <a:latin typeface="Sitka Heading"/>
                <a:ea typeface="MS PGothic"/>
                <a:cs typeface="Arial"/>
              </a:rPr>
              <a:t> </a:t>
            </a:r>
            <a:r>
              <a:rPr sz="2000">
                <a:solidFill>
                  <a:srgbClr val="FFFFFF"/>
                </a:solidFill>
                <a:latin typeface="Sitka Heading"/>
                <a:ea typeface="MS PGothic"/>
                <a:cs typeface="Arial"/>
              </a:rPr>
              <a:t>considered</a:t>
            </a:r>
            <a:r>
              <a:rPr sz="2000" spc="-15">
                <a:solidFill>
                  <a:srgbClr val="FFFFFF"/>
                </a:solidFill>
                <a:latin typeface="Sitka Heading"/>
                <a:ea typeface="MS PGothic"/>
                <a:cs typeface="Arial"/>
              </a:rPr>
              <a:t> </a:t>
            </a:r>
            <a:r>
              <a:rPr sz="2000">
                <a:solidFill>
                  <a:srgbClr val="FFFFFF"/>
                </a:solidFill>
                <a:latin typeface="Sitka Heading"/>
                <a:ea typeface="MS PGothic"/>
                <a:cs typeface="Arial"/>
              </a:rPr>
              <a:t>for</a:t>
            </a:r>
            <a:r>
              <a:rPr sz="2000" spc="-30">
                <a:solidFill>
                  <a:srgbClr val="FFFFFF"/>
                </a:solidFill>
                <a:latin typeface="Sitka Heading"/>
                <a:ea typeface="MS PGothic"/>
                <a:cs typeface="Arial"/>
              </a:rPr>
              <a:t> </a:t>
            </a:r>
            <a:r>
              <a:rPr sz="2000" spc="-25">
                <a:solidFill>
                  <a:srgbClr val="FFFFFF"/>
                </a:solidFill>
                <a:latin typeface="Sitka Heading"/>
                <a:ea typeface="MS PGothic"/>
                <a:cs typeface="Arial"/>
              </a:rPr>
              <a:t>all </a:t>
            </a:r>
            <a:r>
              <a:rPr sz="2000">
                <a:solidFill>
                  <a:srgbClr val="FFFFFF"/>
                </a:solidFill>
                <a:latin typeface="Sitka Heading"/>
                <a:ea typeface="MS PGothic"/>
                <a:cs typeface="Arial"/>
              </a:rPr>
              <a:t>Foundation</a:t>
            </a:r>
            <a:r>
              <a:rPr sz="2000" spc="-45">
                <a:solidFill>
                  <a:srgbClr val="FFFFFF"/>
                </a:solidFill>
                <a:latin typeface="Sitka Heading"/>
                <a:ea typeface="MS PGothic"/>
                <a:cs typeface="Arial"/>
              </a:rPr>
              <a:t> </a:t>
            </a:r>
            <a:r>
              <a:rPr lang="en-US" sz="2000" spc="-10">
                <a:solidFill>
                  <a:srgbClr val="FFFFFF"/>
                </a:solidFill>
                <a:latin typeface="Sitka Heading"/>
                <a:ea typeface="MS PGothic"/>
                <a:cs typeface="Arial"/>
              </a:rPr>
              <a:t>S</a:t>
            </a:r>
            <a:r>
              <a:rPr sz="2000" spc="-10">
                <a:solidFill>
                  <a:srgbClr val="FFFFFF"/>
                </a:solidFill>
                <a:latin typeface="Sitka Heading"/>
                <a:ea typeface="MS PGothic"/>
                <a:cs typeface="Arial"/>
              </a:rPr>
              <a:t>cholarships</a:t>
            </a:r>
            <a:endParaRPr sz="2000">
              <a:latin typeface="Sitka Heading"/>
              <a:ea typeface="MS PGothic"/>
              <a:cs typeface="Arial"/>
            </a:endParaRPr>
          </a:p>
          <a:p>
            <a:pPr>
              <a:lnSpc>
                <a:spcPct val="100000"/>
              </a:lnSpc>
              <a:spcBef>
                <a:spcPts val="35"/>
              </a:spcBef>
              <a:buClr>
                <a:srgbClr val="FFFFFF"/>
              </a:buClr>
              <a:buFont typeface="Arial"/>
              <a:buChar char="•"/>
            </a:pPr>
            <a:endParaRPr lang="en-US" sz="2000">
              <a:latin typeface="Sitka Heading"/>
              <a:cs typeface="Arial"/>
            </a:endParaRPr>
          </a:p>
          <a:p>
            <a:pPr marL="12700">
              <a:lnSpc>
                <a:spcPct val="100000"/>
              </a:lnSpc>
            </a:pPr>
            <a:r>
              <a:rPr sz="2000" u="sng">
                <a:solidFill>
                  <a:srgbClr val="FFFFFF"/>
                </a:solidFill>
                <a:uFill>
                  <a:solidFill>
                    <a:srgbClr val="FFFFFF"/>
                  </a:solidFill>
                </a:uFill>
                <a:latin typeface="Sitka Heading"/>
                <a:ea typeface="MS PGothic"/>
                <a:cs typeface="Arial"/>
              </a:rPr>
              <a:t>Important</a:t>
            </a:r>
            <a:r>
              <a:rPr sz="2000" u="sng" spc="-45">
                <a:solidFill>
                  <a:srgbClr val="FFFFFF"/>
                </a:solidFill>
                <a:uFill>
                  <a:solidFill>
                    <a:srgbClr val="FFFFFF"/>
                  </a:solidFill>
                </a:uFill>
                <a:latin typeface="Sitka Heading"/>
                <a:ea typeface="MS PGothic"/>
                <a:cs typeface="Arial"/>
              </a:rPr>
              <a:t> </a:t>
            </a:r>
            <a:r>
              <a:rPr sz="2000" u="sng" spc="-20">
                <a:solidFill>
                  <a:srgbClr val="FFFFFF"/>
                </a:solidFill>
                <a:uFill>
                  <a:solidFill>
                    <a:srgbClr val="FFFFFF"/>
                  </a:solidFill>
                </a:uFill>
                <a:latin typeface="Sitka Heading"/>
                <a:ea typeface="MS PGothic"/>
                <a:cs typeface="Arial"/>
              </a:rPr>
              <a:t>Dates</a:t>
            </a:r>
            <a:endParaRPr sz="2000">
              <a:latin typeface="Sitka Heading"/>
              <a:ea typeface="MS PGothic"/>
              <a:cs typeface="Arial"/>
            </a:endParaRPr>
          </a:p>
          <a:p>
            <a:pPr>
              <a:lnSpc>
                <a:spcPct val="100000"/>
              </a:lnSpc>
              <a:spcBef>
                <a:spcPts val="30"/>
              </a:spcBef>
            </a:pPr>
            <a:endParaRPr sz="1400">
              <a:latin typeface="Sitka Heading"/>
              <a:cs typeface="Arial"/>
            </a:endParaRPr>
          </a:p>
          <a:p>
            <a:pPr>
              <a:tabLst>
                <a:tab pos="354965" algn="l"/>
                <a:tab pos="355600" algn="l"/>
              </a:tabLst>
            </a:pPr>
            <a:r>
              <a:rPr lang="en-US" sz="2000">
                <a:solidFill>
                  <a:srgbClr val="FFFFFF"/>
                </a:solidFill>
                <a:latin typeface="Sitka Heading"/>
                <a:ea typeface="MS PGothic"/>
                <a:cs typeface="Arial"/>
              </a:rPr>
              <a:t>Application Opens    </a:t>
            </a:r>
            <a:endParaRPr lang="en-US" sz="2000">
              <a:latin typeface="Sitka Heading"/>
              <a:ea typeface="MS PGothic"/>
            </a:endParaRPr>
          </a:p>
          <a:p>
            <a:pPr>
              <a:tabLst>
                <a:tab pos="354965" algn="l"/>
                <a:tab pos="355600" algn="l"/>
              </a:tabLst>
            </a:pPr>
            <a:r>
              <a:rPr lang="en-US" sz="2000" b="1">
                <a:solidFill>
                  <a:srgbClr val="FFFFFF"/>
                </a:solidFill>
                <a:latin typeface="Sitka Heading"/>
                <a:ea typeface="MS PGothic"/>
                <a:cs typeface="Arial"/>
              </a:rPr>
              <a:t>Feb 15, 2026</a:t>
            </a:r>
          </a:p>
          <a:p>
            <a:pPr>
              <a:tabLst>
                <a:tab pos="354965" algn="l"/>
                <a:tab pos="355600" algn="l"/>
              </a:tabLst>
            </a:pPr>
            <a:endParaRPr lang="en-US" sz="2000" b="1">
              <a:solidFill>
                <a:srgbClr val="FFFFFF"/>
              </a:solidFill>
              <a:latin typeface="Sitka Heading"/>
              <a:ea typeface="MS PGothic"/>
              <a:cs typeface="Arial"/>
            </a:endParaRPr>
          </a:p>
          <a:p>
            <a:pPr>
              <a:tabLst>
                <a:tab pos="354965" algn="l"/>
                <a:tab pos="355600" algn="l"/>
              </a:tabLst>
            </a:pPr>
            <a:r>
              <a:rPr lang="en-US" sz="2000">
                <a:solidFill>
                  <a:srgbClr val="FFFFFF"/>
                </a:solidFill>
                <a:latin typeface="Sitka Heading"/>
                <a:ea typeface="MS PGothic"/>
                <a:cs typeface="Arial"/>
              </a:rPr>
              <a:t>Application Closes  </a:t>
            </a:r>
            <a:endParaRPr lang="en-US" sz="2000">
              <a:latin typeface="Sitka Heading"/>
              <a:ea typeface="MS PGothic"/>
            </a:endParaRPr>
          </a:p>
          <a:p>
            <a:pPr>
              <a:lnSpc>
                <a:spcPct val="100000"/>
              </a:lnSpc>
              <a:tabLst>
                <a:tab pos="354965" algn="l"/>
                <a:tab pos="355600" algn="l"/>
              </a:tabLst>
            </a:pPr>
            <a:r>
              <a:rPr lang="en-US" sz="2000" b="1">
                <a:solidFill>
                  <a:srgbClr val="FFFFFF"/>
                </a:solidFill>
                <a:latin typeface="Sitka Heading"/>
                <a:ea typeface="MS PGothic"/>
                <a:cs typeface="Arial"/>
              </a:rPr>
              <a:t>May 15, 2026</a:t>
            </a:r>
          </a:p>
          <a:p>
            <a:pPr>
              <a:tabLst>
                <a:tab pos="354965" algn="l"/>
                <a:tab pos="355600" algn="l"/>
              </a:tabLst>
            </a:pPr>
            <a:endParaRPr lang="en-US" sz="2000" b="1">
              <a:solidFill>
                <a:srgbClr val="FFFFFF"/>
              </a:solidFill>
              <a:latin typeface="Sitka Heading"/>
              <a:ea typeface="MS PGothic"/>
              <a:cs typeface="Arial"/>
            </a:endParaRPr>
          </a:p>
          <a:p>
            <a:pPr>
              <a:tabLst>
                <a:tab pos="354965" algn="l"/>
                <a:tab pos="355600" algn="l"/>
              </a:tabLst>
            </a:pPr>
            <a:r>
              <a:rPr lang="en-US" sz="2000">
                <a:solidFill>
                  <a:srgbClr val="FFFFFF"/>
                </a:solidFill>
                <a:latin typeface="Sitka Heading"/>
                <a:ea typeface="MS PGothic"/>
                <a:cs typeface="Arial"/>
              </a:rPr>
              <a:t>Review Process </a:t>
            </a:r>
            <a:endParaRPr lang="en-US" sz="2000">
              <a:latin typeface="Sitka Heading"/>
              <a:ea typeface="MS PGothic"/>
            </a:endParaRPr>
          </a:p>
          <a:p>
            <a:pPr>
              <a:tabLst>
                <a:tab pos="354965" algn="l"/>
                <a:tab pos="355600" algn="l"/>
              </a:tabLst>
            </a:pPr>
            <a:r>
              <a:rPr lang="en-US" sz="2000" b="1">
                <a:solidFill>
                  <a:srgbClr val="FFFFFF"/>
                </a:solidFill>
                <a:latin typeface="Sitka Heading"/>
                <a:ea typeface="MS PGothic"/>
                <a:cs typeface="Arial"/>
              </a:rPr>
              <a:t>May 19- May 28, 2026</a:t>
            </a:r>
            <a:endParaRPr lang="en-US" sz="2000">
              <a:ea typeface="MS PGothic"/>
            </a:endParaRPr>
          </a:p>
          <a:p>
            <a:pPr marL="12700">
              <a:lnSpc>
                <a:spcPct val="100000"/>
              </a:lnSpc>
              <a:tabLst>
                <a:tab pos="354965" algn="l"/>
                <a:tab pos="355600" algn="l"/>
              </a:tabLst>
            </a:pPr>
            <a:endParaRPr lang="en-US" sz="1800" b="1">
              <a:solidFill>
                <a:srgbClr val="FFFFFF"/>
              </a:solidFill>
              <a:latin typeface="Sitka Heading"/>
              <a:cs typeface="Arial"/>
            </a:endParaRPr>
          </a:p>
        </p:txBody>
      </p:sp>
      <p:grpSp>
        <p:nvGrpSpPr>
          <p:cNvPr id="11" name="Group 1">
            <a:extLst>
              <a:ext uri="{FF2B5EF4-FFF2-40B4-BE49-F238E27FC236}">
                <a16:creationId xmlns:a16="http://schemas.microsoft.com/office/drawing/2014/main" id="{3C90A665-CCE4-A7ED-2FF9-46A4ED501788}"/>
              </a:ext>
            </a:extLst>
          </p:cNvPr>
          <p:cNvGrpSpPr>
            <a:grpSpLocks/>
          </p:cNvGrpSpPr>
          <p:nvPr/>
        </p:nvGrpSpPr>
        <p:grpSpPr bwMode="auto">
          <a:xfrm>
            <a:off x="0" y="6145213"/>
            <a:ext cx="12192000" cy="712787"/>
            <a:chOff x="0" y="6145212"/>
            <a:chExt cx="12192000" cy="712788"/>
          </a:xfrm>
        </p:grpSpPr>
        <p:pic>
          <p:nvPicPr>
            <p:cNvPr id="9" name="Picture 2" descr="title">
              <a:extLst>
                <a:ext uri="{FF2B5EF4-FFF2-40B4-BE49-F238E27FC236}">
                  <a16:creationId xmlns:a16="http://schemas.microsoft.com/office/drawing/2014/main" id="{92150D20-7ABC-7E71-EF3F-E601E441D3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145212"/>
              <a:ext cx="12192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a:extLst>
                <a:ext uri="{FF2B5EF4-FFF2-40B4-BE49-F238E27FC236}">
                  <a16:creationId xmlns:a16="http://schemas.microsoft.com/office/drawing/2014/main" id="{A64FE61C-CC3B-9EDA-AB2D-3506D618F84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8200" y="6226175"/>
              <a:ext cx="19812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5">
            <a:extLst>
              <a:ext uri="{FF2B5EF4-FFF2-40B4-BE49-F238E27FC236}">
                <a16:creationId xmlns:a16="http://schemas.microsoft.com/office/drawing/2014/main" id="{5F980F5F-6A26-897B-55FA-EC2A87C61D72}"/>
              </a:ext>
            </a:extLst>
          </p:cNvPr>
          <p:cNvGrpSpPr/>
          <p:nvPr/>
        </p:nvGrpSpPr>
        <p:grpSpPr>
          <a:xfrm>
            <a:off x="10150758" y="6189789"/>
            <a:ext cx="1523462" cy="651005"/>
            <a:chOff x="10150758" y="6189789"/>
            <a:chExt cx="1523462" cy="651005"/>
          </a:xfrm>
        </p:grpSpPr>
        <p:pic>
          <p:nvPicPr>
            <p:cNvPr id="14" name="Picture 7">
              <a:extLst>
                <a:ext uri="{FF2B5EF4-FFF2-40B4-BE49-F238E27FC236}">
                  <a16:creationId xmlns:a16="http://schemas.microsoft.com/office/drawing/2014/main" id="{7C8C53D7-591E-4854-E543-ADCA851A671F}"/>
                </a:ext>
              </a:extLst>
            </p:cNvPr>
            <p:cNvPicPr>
              <a:picLocks noChangeAspect="1"/>
            </p:cNvPicPr>
            <p:nvPr/>
          </p:nvPicPr>
          <p:blipFill>
            <a:blip r:embed="rId7"/>
            <a:srcRect/>
            <a:stretch/>
          </p:blipFill>
          <p:spPr bwMode="auto">
            <a:xfrm>
              <a:off x="10150758" y="6231094"/>
              <a:ext cx="539855"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red and blue sign with white text&#10;&#10;Description automatically generated">
              <a:extLst>
                <a:ext uri="{FF2B5EF4-FFF2-40B4-BE49-F238E27FC236}">
                  <a16:creationId xmlns:a16="http://schemas.microsoft.com/office/drawing/2014/main" id="{5125787F-6494-B5BE-BF96-1D693B3BFF73}"/>
                </a:ext>
              </a:extLst>
            </p:cNvPr>
            <p:cNvPicPr>
              <a:picLocks noChangeAspect="1"/>
            </p:cNvPicPr>
            <p:nvPr/>
          </p:nvPicPr>
          <p:blipFill>
            <a:blip r:embed="rId8"/>
            <a:stretch>
              <a:fillRect/>
            </a:stretch>
          </p:blipFill>
          <p:spPr>
            <a:xfrm>
              <a:off x="11291275" y="6189789"/>
              <a:ext cx="382945" cy="651005"/>
            </a:xfrm>
            <a:prstGeom prst="rect">
              <a:avLst/>
            </a:prstGeom>
          </p:spPr>
        </p:pic>
      </p:grpSp>
      <p:pic>
        <p:nvPicPr>
          <p:cNvPr id="18" name="Picture 17" descr="A black and white logo with white text&#10;&#10;Description automatically generated">
            <a:extLst>
              <a:ext uri="{FF2B5EF4-FFF2-40B4-BE49-F238E27FC236}">
                <a16:creationId xmlns:a16="http://schemas.microsoft.com/office/drawing/2014/main" id="{A1E95858-BE48-9230-0695-29F963078EE3}"/>
              </a:ext>
            </a:extLst>
          </p:cNvPr>
          <p:cNvPicPr>
            <a:picLocks noChangeAspect="1"/>
          </p:cNvPicPr>
          <p:nvPr/>
        </p:nvPicPr>
        <p:blipFill>
          <a:blip r:embed="rId9"/>
          <a:stretch>
            <a:fillRect/>
          </a:stretch>
        </p:blipFill>
        <p:spPr>
          <a:xfrm>
            <a:off x="8763000" y="6215856"/>
            <a:ext cx="990600" cy="594360"/>
          </a:xfrm>
          <a:prstGeom prst="rect">
            <a:avLst/>
          </a:prstGeom>
        </p:spPr>
      </p:pic>
      <p:sp>
        <p:nvSpPr>
          <p:cNvPr id="19" name="TextBox 18">
            <a:extLst>
              <a:ext uri="{FF2B5EF4-FFF2-40B4-BE49-F238E27FC236}">
                <a16:creationId xmlns:a16="http://schemas.microsoft.com/office/drawing/2014/main" id="{8F2149FC-FAEB-03C4-4076-86B09C44E99F}"/>
              </a:ext>
            </a:extLst>
          </p:cNvPr>
          <p:cNvSpPr txBox="1"/>
          <p:nvPr/>
        </p:nvSpPr>
        <p:spPr>
          <a:xfrm>
            <a:off x="1945102" y="-4427"/>
            <a:ext cx="829849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3200" b="1" kern="1200">
                <a:solidFill>
                  <a:schemeClr val="bg1"/>
                </a:solidFill>
                <a:latin typeface="Sitka Heading"/>
                <a:ea typeface="MS PGothic"/>
                <a:cs typeface="+mn-cs"/>
              </a:rPr>
              <a:t>2026-2027 Foundation </a:t>
            </a:r>
            <a:r>
              <a:rPr lang="tr-TR" sz="3200" b="1" err="1">
                <a:solidFill>
                  <a:schemeClr val="bg1"/>
                </a:solidFill>
                <a:latin typeface="Sitka Heading"/>
                <a:ea typeface="MS PGothic"/>
              </a:rPr>
              <a:t>Scholarship</a:t>
            </a:r>
            <a:r>
              <a:rPr lang="tr-TR" sz="3200" b="1">
                <a:solidFill>
                  <a:schemeClr val="bg1"/>
                </a:solidFill>
                <a:latin typeface="Sitka Heading"/>
                <a:ea typeface="MS PGothic"/>
              </a:rPr>
              <a:t> </a:t>
            </a:r>
            <a:r>
              <a:rPr lang="tr-TR" sz="3200" b="1" err="1">
                <a:solidFill>
                  <a:schemeClr val="bg1"/>
                </a:solidFill>
                <a:latin typeface="Sitka Heading"/>
                <a:ea typeface="MS PGothic"/>
              </a:rPr>
              <a:t>Cycle</a:t>
            </a:r>
            <a:endParaRPr lang="en-US" sz="3200" b="1" kern="1200" err="1">
              <a:solidFill>
                <a:schemeClr val="bg1"/>
              </a:solidFill>
              <a:latin typeface="Sitka Heading"/>
              <a:ea typeface="MS PGothic"/>
            </a:endParaRPr>
          </a:p>
          <a:p>
            <a:pPr algn="ctr"/>
            <a:endParaRPr lang="en-US"/>
          </a:p>
        </p:txBody>
      </p:sp>
    </p:spTree>
    <p:extLst>
      <p:ext uri="{BB962C8B-B14F-4D97-AF65-F5344CB8AC3E}">
        <p14:creationId xmlns:p14="http://schemas.microsoft.com/office/powerpoint/2010/main" val="3160390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28A772-DEFE-4547-A990-2C304C51E771}"/>
              </a:ext>
            </a:extLst>
          </p:cNvPr>
          <p:cNvPicPr>
            <a:picLocks noChangeAspect="1"/>
          </p:cNvPicPr>
          <p:nvPr/>
        </p:nvPicPr>
        <p:blipFill>
          <a:blip r:embed="rId3"/>
          <a:stretch>
            <a:fillRect/>
          </a:stretch>
        </p:blipFill>
        <p:spPr>
          <a:xfrm>
            <a:off x="-33386" y="-1338"/>
            <a:ext cx="1986798" cy="2480626"/>
          </a:xfrm>
          <a:prstGeom prst="rect">
            <a:avLst/>
          </a:prstGeom>
        </p:spPr>
      </p:pic>
      <p:pic>
        <p:nvPicPr>
          <p:cNvPr id="10" name="Picture 9">
            <a:extLst>
              <a:ext uri="{FF2B5EF4-FFF2-40B4-BE49-F238E27FC236}">
                <a16:creationId xmlns:a16="http://schemas.microsoft.com/office/drawing/2014/main" id="{B6768057-536D-35E3-8AC7-94887FCA13FF}"/>
              </a:ext>
            </a:extLst>
          </p:cNvPr>
          <p:cNvPicPr>
            <a:picLocks noChangeAspect="1"/>
          </p:cNvPicPr>
          <p:nvPr/>
        </p:nvPicPr>
        <p:blipFill>
          <a:blip r:embed="rId4"/>
          <a:stretch>
            <a:fillRect/>
          </a:stretch>
        </p:blipFill>
        <p:spPr>
          <a:xfrm>
            <a:off x="1904226" y="0"/>
            <a:ext cx="1986977" cy="2362200"/>
          </a:xfrm>
          <a:prstGeom prst="rect">
            <a:avLst/>
          </a:prstGeom>
        </p:spPr>
      </p:pic>
      <p:pic>
        <p:nvPicPr>
          <p:cNvPr id="1028" name="Picture 4">
            <a:extLst>
              <a:ext uri="{FF2B5EF4-FFF2-40B4-BE49-F238E27FC236}">
                <a16:creationId xmlns:a16="http://schemas.microsoft.com/office/drawing/2014/main" id="{37B107F8-856B-74AD-6BC7-C05F92569A7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00" t="25315"/>
          <a:stretch/>
        </p:blipFill>
        <p:spPr bwMode="auto">
          <a:xfrm>
            <a:off x="1866541" y="2300170"/>
            <a:ext cx="2034188" cy="23987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92273727-C05D-0718-AF2A-407A67449C6A}"/>
              </a:ext>
            </a:extLst>
          </p:cNvPr>
          <p:cNvPicPr>
            <a:picLocks noChangeAspect="1"/>
          </p:cNvPicPr>
          <p:nvPr/>
        </p:nvPicPr>
        <p:blipFill>
          <a:blip r:embed="rId6"/>
          <a:srcRect t="5944" r="2252" b="6102"/>
          <a:stretch/>
        </p:blipFill>
        <p:spPr>
          <a:xfrm>
            <a:off x="1879768" y="4431180"/>
            <a:ext cx="2021079" cy="2165875"/>
          </a:xfrm>
          <a:prstGeom prst="rect">
            <a:avLst/>
          </a:prstGeom>
        </p:spPr>
      </p:pic>
      <p:sp>
        <p:nvSpPr>
          <p:cNvPr id="5" name="object 4">
            <a:extLst>
              <a:ext uri="{FF2B5EF4-FFF2-40B4-BE49-F238E27FC236}">
                <a16:creationId xmlns:a16="http://schemas.microsoft.com/office/drawing/2014/main" id="{4D0FD1D5-6765-384A-6D66-BB18A42B7A05}"/>
              </a:ext>
            </a:extLst>
          </p:cNvPr>
          <p:cNvSpPr txBox="1"/>
          <p:nvPr/>
        </p:nvSpPr>
        <p:spPr>
          <a:xfrm>
            <a:off x="4126283" y="383088"/>
            <a:ext cx="7816124" cy="5183470"/>
          </a:xfrm>
          <a:prstGeom prst="rect">
            <a:avLst/>
          </a:prstGeom>
        </p:spPr>
        <p:txBody>
          <a:bodyPr vert="horz" wrap="square" lIns="0" tIns="12700" rIns="0" bIns="0" rtlCol="0" anchor="t">
            <a:spAutoFit/>
          </a:bodyPr>
          <a:lstStyle/>
          <a:p>
            <a:pPr algn="ctr">
              <a:spcBef>
                <a:spcPts val="40"/>
              </a:spcBef>
            </a:pPr>
            <a:r>
              <a:rPr lang="en-US" b="1">
                <a:solidFill>
                  <a:srgbClr val="001F5F"/>
                </a:solidFill>
                <a:latin typeface="Sitka Heading"/>
                <a:ea typeface="MS PGothic"/>
                <a:cs typeface="Arial"/>
              </a:rPr>
              <a:t>The</a:t>
            </a:r>
            <a:r>
              <a:rPr lang="en-US" b="1" spc="50">
                <a:solidFill>
                  <a:srgbClr val="001F5F"/>
                </a:solidFill>
                <a:latin typeface="Sitka Heading"/>
                <a:ea typeface="MS PGothic"/>
                <a:cs typeface="Arial"/>
              </a:rPr>
              <a:t> </a:t>
            </a:r>
            <a:r>
              <a:rPr lang="en-US" b="1">
                <a:solidFill>
                  <a:srgbClr val="001F5F"/>
                </a:solidFill>
                <a:latin typeface="Sitka Heading"/>
                <a:ea typeface="MS PGothic"/>
                <a:cs typeface="Arial"/>
              </a:rPr>
              <a:t>reviewer</a:t>
            </a:r>
            <a:r>
              <a:rPr lang="en-US" b="1" spc="-20">
                <a:solidFill>
                  <a:srgbClr val="001F5F"/>
                </a:solidFill>
                <a:latin typeface="Sitka Heading"/>
                <a:ea typeface="MS PGothic"/>
                <a:cs typeface="Arial"/>
              </a:rPr>
              <a:t> </a:t>
            </a:r>
            <a:r>
              <a:rPr lang="en-US" b="1">
                <a:solidFill>
                  <a:srgbClr val="001F5F"/>
                </a:solidFill>
                <a:latin typeface="Sitka Heading"/>
                <a:ea typeface="MS PGothic"/>
                <a:cs typeface="Arial"/>
              </a:rPr>
              <a:t>process</a:t>
            </a:r>
            <a:r>
              <a:rPr lang="en-US" b="1" spc="70">
                <a:solidFill>
                  <a:srgbClr val="001F5F"/>
                </a:solidFill>
                <a:latin typeface="Sitka Heading"/>
                <a:ea typeface="MS PGothic"/>
                <a:cs typeface="Arial"/>
              </a:rPr>
              <a:t> </a:t>
            </a:r>
            <a:r>
              <a:rPr lang="en-US" b="1">
                <a:solidFill>
                  <a:srgbClr val="1F3863"/>
                </a:solidFill>
                <a:latin typeface="Sitka Heading"/>
                <a:ea typeface="MS PGothic"/>
                <a:cs typeface="Arial"/>
              </a:rPr>
              <a:t>begins</a:t>
            </a:r>
            <a:r>
              <a:rPr lang="en-US" b="1" spc="-30">
                <a:solidFill>
                  <a:srgbClr val="1F3863"/>
                </a:solidFill>
                <a:latin typeface="Sitka Heading"/>
                <a:ea typeface="MS PGothic"/>
                <a:cs typeface="Arial"/>
              </a:rPr>
              <a:t> </a:t>
            </a:r>
            <a:r>
              <a:rPr lang="en-US" b="1">
                <a:solidFill>
                  <a:srgbClr val="1F3863"/>
                </a:solidFill>
                <a:latin typeface="Sitka Heading"/>
                <a:ea typeface="MS PGothic"/>
                <a:cs typeface="Arial"/>
              </a:rPr>
              <a:t>on</a:t>
            </a:r>
            <a:r>
              <a:rPr lang="en-US" b="1" spc="-30">
                <a:solidFill>
                  <a:srgbClr val="1F3863"/>
                </a:solidFill>
                <a:latin typeface="Sitka Heading"/>
                <a:ea typeface="MS PGothic"/>
                <a:cs typeface="Arial"/>
              </a:rPr>
              <a:t> </a:t>
            </a:r>
            <a:r>
              <a:rPr lang="en-US" b="1">
                <a:solidFill>
                  <a:srgbClr val="1F3863"/>
                </a:solidFill>
                <a:latin typeface="Sitka Heading"/>
                <a:ea typeface="MS PGothic"/>
                <a:cs typeface="Arial"/>
              </a:rPr>
              <a:t>May</a:t>
            </a:r>
            <a:r>
              <a:rPr lang="en-US" b="1" spc="-45">
                <a:solidFill>
                  <a:srgbClr val="1F3863"/>
                </a:solidFill>
                <a:latin typeface="Sitka Heading"/>
                <a:ea typeface="MS PGothic"/>
                <a:cs typeface="Arial"/>
              </a:rPr>
              <a:t> 19</a:t>
            </a:r>
            <a:r>
              <a:rPr lang="en-US" b="1" spc="-40">
                <a:solidFill>
                  <a:srgbClr val="1F3863"/>
                </a:solidFill>
                <a:latin typeface="Sitka Heading"/>
                <a:ea typeface="MS PGothic"/>
                <a:cs typeface="Arial"/>
              </a:rPr>
              <a:t> </a:t>
            </a:r>
            <a:r>
              <a:rPr lang="en-US" b="1">
                <a:solidFill>
                  <a:srgbClr val="1F3863"/>
                </a:solidFill>
                <a:latin typeface="Sitka Heading"/>
                <a:ea typeface="MS PGothic"/>
                <a:cs typeface="Arial"/>
              </a:rPr>
              <a:t>– May</a:t>
            </a:r>
            <a:r>
              <a:rPr lang="en-US" b="1" spc="-40">
                <a:solidFill>
                  <a:srgbClr val="1F3863"/>
                </a:solidFill>
                <a:latin typeface="Sitka Heading"/>
                <a:ea typeface="MS PGothic"/>
                <a:cs typeface="Arial"/>
              </a:rPr>
              <a:t> 28</a:t>
            </a:r>
            <a:r>
              <a:rPr lang="en-US" b="1">
                <a:solidFill>
                  <a:srgbClr val="1F3863"/>
                </a:solidFill>
                <a:latin typeface="Sitka Heading"/>
                <a:ea typeface="MS PGothic"/>
                <a:cs typeface="Arial"/>
              </a:rPr>
              <a:t>, </a:t>
            </a:r>
            <a:r>
              <a:rPr lang="en-US" b="1" spc="-10">
                <a:solidFill>
                  <a:srgbClr val="1F3863"/>
                </a:solidFill>
                <a:latin typeface="Sitka Heading"/>
                <a:ea typeface="MS PGothic"/>
                <a:cs typeface="Arial"/>
              </a:rPr>
              <a:t>2026. </a:t>
            </a:r>
            <a:r>
              <a:rPr lang="en-US" b="1">
                <a:solidFill>
                  <a:srgbClr val="1F3863"/>
                </a:solidFill>
                <a:latin typeface="Sitka Heading"/>
                <a:ea typeface="MS PGothic"/>
                <a:cs typeface="Arial"/>
              </a:rPr>
              <a:t>All</a:t>
            </a:r>
            <a:r>
              <a:rPr lang="en-US" b="1" spc="195">
                <a:solidFill>
                  <a:srgbClr val="1F3863"/>
                </a:solidFill>
                <a:latin typeface="Sitka Heading"/>
                <a:ea typeface="MS PGothic"/>
                <a:cs typeface="Arial"/>
              </a:rPr>
              <a:t> </a:t>
            </a:r>
            <a:r>
              <a:rPr lang="en-US" b="1">
                <a:solidFill>
                  <a:srgbClr val="1F3863"/>
                </a:solidFill>
                <a:latin typeface="Sitka Heading"/>
                <a:ea typeface="MS PGothic"/>
                <a:cs typeface="Arial"/>
              </a:rPr>
              <a:t>reviews</a:t>
            </a:r>
            <a:r>
              <a:rPr lang="en-US" b="1" spc="70">
                <a:solidFill>
                  <a:srgbClr val="1F3863"/>
                </a:solidFill>
                <a:latin typeface="Sitka Heading"/>
                <a:ea typeface="MS PGothic"/>
                <a:cs typeface="Arial"/>
              </a:rPr>
              <a:t> </a:t>
            </a:r>
            <a:r>
              <a:rPr lang="en-US" b="1">
                <a:solidFill>
                  <a:srgbClr val="1F3863"/>
                </a:solidFill>
                <a:latin typeface="Sitka Heading"/>
                <a:ea typeface="MS PGothic"/>
                <a:cs typeface="Arial"/>
              </a:rPr>
              <a:t>are</a:t>
            </a:r>
            <a:r>
              <a:rPr lang="en-US" b="1" spc="10">
                <a:solidFill>
                  <a:srgbClr val="1F3863"/>
                </a:solidFill>
                <a:latin typeface="Sitka Heading"/>
                <a:ea typeface="MS PGothic"/>
                <a:cs typeface="Arial"/>
              </a:rPr>
              <a:t> </a:t>
            </a:r>
            <a:r>
              <a:rPr lang="en-US" b="1">
                <a:solidFill>
                  <a:srgbClr val="1F3863"/>
                </a:solidFill>
                <a:latin typeface="Sitka Heading"/>
                <a:ea typeface="MS PGothic"/>
                <a:cs typeface="Arial"/>
              </a:rPr>
              <a:t>due</a:t>
            </a:r>
            <a:r>
              <a:rPr lang="en-US" b="1" spc="-25">
                <a:solidFill>
                  <a:srgbClr val="1F3863"/>
                </a:solidFill>
                <a:latin typeface="Sitka Heading"/>
                <a:ea typeface="MS PGothic"/>
                <a:cs typeface="Arial"/>
              </a:rPr>
              <a:t> </a:t>
            </a:r>
            <a:r>
              <a:rPr lang="en-US" b="1">
                <a:solidFill>
                  <a:srgbClr val="1F3863"/>
                </a:solidFill>
                <a:latin typeface="Sitka Heading"/>
                <a:ea typeface="MS PGothic"/>
                <a:cs typeface="Arial"/>
              </a:rPr>
              <a:t>on</a:t>
            </a:r>
            <a:r>
              <a:rPr lang="en-US" b="1" spc="-5">
                <a:solidFill>
                  <a:srgbClr val="1F3863"/>
                </a:solidFill>
                <a:latin typeface="Sitka Heading"/>
                <a:ea typeface="MS PGothic"/>
                <a:cs typeface="Arial"/>
              </a:rPr>
              <a:t> </a:t>
            </a:r>
            <a:r>
              <a:rPr lang="en-US" b="1">
                <a:solidFill>
                  <a:srgbClr val="1F3863"/>
                </a:solidFill>
                <a:latin typeface="Sitka Heading"/>
                <a:ea typeface="MS PGothic"/>
                <a:cs typeface="Arial"/>
              </a:rPr>
              <a:t>May</a:t>
            </a:r>
            <a:r>
              <a:rPr lang="en-US" b="1" spc="-5">
                <a:solidFill>
                  <a:srgbClr val="1F3863"/>
                </a:solidFill>
                <a:latin typeface="Sitka Heading"/>
                <a:ea typeface="MS PGothic"/>
                <a:cs typeface="Arial"/>
              </a:rPr>
              <a:t> </a:t>
            </a:r>
            <a:r>
              <a:rPr lang="en-US" b="1" spc="-10">
                <a:solidFill>
                  <a:srgbClr val="1F3863"/>
                </a:solidFill>
                <a:latin typeface="Sitka Heading"/>
                <a:ea typeface="MS PGothic"/>
                <a:cs typeface="Arial"/>
              </a:rPr>
              <a:t>28</a:t>
            </a:r>
            <a:r>
              <a:rPr lang="en-US" b="1" spc="-15" baseline="25462">
                <a:solidFill>
                  <a:srgbClr val="1F3863"/>
                </a:solidFill>
                <a:latin typeface="Sitka Heading"/>
                <a:ea typeface="MS PGothic"/>
                <a:cs typeface="Arial"/>
              </a:rPr>
              <a:t>th</a:t>
            </a:r>
            <a:r>
              <a:rPr lang="en-US" b="1" spc="-10">
                <a:solidFill>
                  <a:srgbClr val="1F3863"/>
                </a:solidFill>
                <a:latin typeface="Sitka Heading"/>
                <a:ea typeface="MS PGothic"/>
                <a:cs typeface="Arial"/>
              </a:rPr>
              <a:t>.</a:t>
            </a:r>
            <a:endParaRPr lang="en-US">
              <a:latin typeface="Sitka Heading"/>
              <a:ea typeface="MS PGothic"/>
              <a:cs typeface="Arial"/>
            </a:endParaRPr>
          </a:p>
          <a:p>
            <a:pPr algn="ctr">
              <a:lnSpc>
                <a:spcPct val="100000"/>
              </a:lnSpc>
              <a:spcBef>
                <a:spcPts val="40"/>
              </a:spcBef>
            </a:pPr>
            <a:endParaRPr sz="2800">
              <a:latin typeface="Sitka Heading"/>
              <a:cs typeface="Arial"/>
            </a:endParaRPr>
          </a:p>
          <a:p>
            <a:pPr marL="50800" algn="ctr">
              <a:lnSpc>
                <a:spcPct val="100000"/>
              </a:lnSpc>
            </a:pPr>
            <a:r>
              <a:rPr b="1">
                <a:solidFill>
                  <a:srgbClr val="001F5F"/>
                </a:solidFill>
                <a:latin typeface="Sitka Heading"/>
                <a:ea typeface="MS PGothic"/>
                <a:cs typeface="Arial"/>
              </a:rPr>
              <a:t>It</a:t>
            </a:r>
            <a:r>
              <a:rPr b="1" spc="-30">
                <a:solidFill>
                  <a:srgbClr val="001F5F"/>
                </a:solidFill>
                <a:latin typeface="Sitka Heading"/>
                <a:ea typeface="MS PGothic"/>
                <a:cs typeface="Arial"/>
              </a:rPr>
              <a:t> </a:t>
            </a:r>
            <a:r>
              <a:rPr b="1">
                <a:solidFill>
                  <a:srgbClr val="001F5F"/>
                </a:solidFill>
                <a:latin typeface="Sitka Heading"/>
                <a:ea typeface="MS PGothic"/>
                <a:cs typeface="Arial"/>
              </a:rPr>
              <a:t>is</a:t>
            </a:r>
            <a:r>
              <a:rPr b="1" spc="-15">
                <a:solidFill>
                  <a:srgbClr val="001F5F"/>
                </a:solidFill>
                <a:latin typeface="Sitka Heading"/>
                <a:ea typeface="MS PGothic"/>
                <a:cs typeface="Arial"/>
              </a:rPr>
              <a:t> </a:t>
            </a:r>
            <a:r>
              <a:rPr b="1">
                <a:solidFill>
                  <a:srgbClr val="001F5F"/>
                </a:solidFill>
                <a:latin typeface="Sitka Heading"/>
                <a:ea typeface="MS PGothic"/>
                <a:cs typeface="Arial"/>
              </a:rPr>
              <a:t>estimated</a:t>
            </a:r>
            <a:r>
              <a:rPr b="1" spc="10">
                <a:solidFill>
                  <a:srgbClr val="001F5F"/>
                </a:solidFill>
                <a:latin typeface="Sitka Heading"/>
                <a:ea typeface="MS PGothic"/>
                <a:cs typeface="Arial"/>
              </a:rPr>
              <a:t> </a:t>
            </a:r>
            <a:r>
              <a:rPr b="1">
                <a:solidFill>
                  <a:srgbClr val="001F5F"/>
                </a:solidFill>
                <a:latin typeface="Sitka Heading"/>
                <a:ea typeface="MS PGothic"/>
                <a:cs typeface="Arial"/>
              </a:rPr>
              <a:t>that</a:t>
            </a:r>
            <a:r>
              <a:rPr b="1" spc="-20">
                <a:solidFill>
                  <a:srgbClr val="001F5F"/>
                </a:solidFill>
                <a:latin typeface="Sitka Heading"/>
                <a:ea typeface="MS PGothic"/>
                <a:cs typeface="Arial"/>
              </a:rPr>
              <a:t> </a:t>
            </a:r>
            <a:r>
              <a:rPr b="1">
                <a:solidFill>
                  <a:srgbClr val="001F5F"/>
                </a:solidFill>
                <a:latin typeface="Sitka Heading"/>
                <a:ea typeface="MS PGothic"/>
                <a:cs typeface="Arial"/>
              </a:rPr>
              <a:t>up</a:t>
            </a:r>
            <a:r>
              <a:rPr b="1" spc="-15">
                <a:solidFill>
                  <a:srgbClr val="001F5F"/>
                </a:solidFill>
                <a:latin typeface="Sitka Heading"/>
                <a:ea typeface="MS PGothic"/>
                <a:cs typeface="Arial"/>
              </a:rPr>
              <a:t> </a:t>
            </a:r>
            <a:r>
              <a:rPr b="1">
                <a:solidFill>
                  <a:srgbClr val="001F5F"/>
                </a:solidFill>
                <a:latin typeface="Sitka Heading"/>
                <a:ea typeface="MS PGothic"/>
                <a:cs typeface="Arial"/>
              </a:rPr>
              <a:t>to 4</a:t>
            </a:r>
            <a:r>
              <a:rPr b="1" spc="-15">
                <a:solidFill>
                  <a:srgbClr val="001F5F"/>
                </a:solidFill>
                <a:latin typeface="Sitka Heading"/>
                <a:ea typeface="MS PGothic"/>
                <a:cs typeface="Arial"/>
              </a:rPr>
              <a:t> </a:t>
            </a:r>
            <a:r>
              <a:rPr b="1">
                <a:solidFill>
                  <a:srgbClr val="001F5F"/>
                </a:solidFill>
                <a:latin typeface="Sitka Heading"/>
                <a:ea typeface="MS PGothic"/>
                <a:cs typeface="Arial"/>
              </a:rPr>
              <a:t>hours</a:t>
            </a:r>
            <a:r>
              <a:rPr b="1" spc="-25">
                <a:solidFill>
                  <a:srgbClr val="001F5F"/>
                </a:solidFill>
                <a:latin typeface="Sitka Heading"/>
                <a:ea typeface="MS PGothic"/>
                <a:cs typeface="Arial"/>
              </a:rPr>
              <a:t> </a:t>
            </a:r>
            <a:r>
              <a:rPr b="1">
                <a:solidFill>
                  <a:srgbClr val="001F5F"/>
                </a:solidFill>
                <a:latin typeface="Sitka Heading"/>
                <a:ea typeface="MS PGothic"/>
                <a:cs typeface="Arial"/>
              </a:rPr>
              <a:t>will</a:t>
            </a:r>
            <a:r>
              <a:rPr b="1" spc="-55">
                <a:solidFill>
                  <a:srgbClr val="001F5F"/>
                </a:solidFill>
                <a:latin typeface="Sitka Heading"/>
                <a:ea typeface="MS PGothic"/>
                <a:cs typeface="Arial"/>
              </a:rPr>
              <a:t> </a:t>
            </a:r>
            <a:r>
              <a:rPr b="1">
                <a:solidFill>
                  <a:srgbClr val="001F5F"/>
                </a:solidFill>
                <a:latin typeface="Sitka Heading"/>
                <a:ea typeface="MS PGothic"/>
                <a:cs typeface="Arial"/>
              </a:rPr>
              <a:t>be</a:t>
            </a:r>
            <a:r>
              <a:rPr b="1" spc="-10">
                <a:solidFill>
                  <a:srgbClr val="001F5F"/>
                </a:solidFill>
                <a:latin typeface="Sitka Heading"/>
                <a:ea typeface="MS PGothic"/>
                <a:cs typeface="Arial"/>
              </a:rPr>
              <a:t> </a:t>
            </a:r>
            <a:r>
              <a:rPr b="1">
                <a:solidFill>
                  <a:srgbClr val="001F5F"/>
                </a:solidFill>
                <a:latin typeface="Sitka Heading"/>
                <a:ea typeface="MS PGothic"/>
                <a:cs typeface="Arial"/>
              </a:rPr>
              <a:t>needed</a:t>
            </a:r>
            <a:r>
              <a:rPr b="1" spc="-5">
                <a:solidFill>
                  <a:srgbClr val="001F5F"/>
                </a:solidFill>
                <a:latin typeface="Sitka Heading"/>
                <a:ea typeface="MS PGothic"/>
                <a:cs typeface="Arial"/>
              </a:rPr>
              <a:t> </a:t>
            </a:r>
            <a:r>
              <a:rPr b="1">
                <a:solidFill>
                  <a:srgbClr val="001F5F"/>
                </a:solidFill>
                <a:latin typeface="Sitka Heading"/>
                <a:ea typeface="MS PGothic"/>
                <a:cs typeface="Arial"/>
              </a:rPr>
              <a:t>to</a:t>
            </a:r>
            <a:r>
              <a:rPr b="1" spc="-15">
                <a:solidFill>
                  <a:srgbClr val="001F5F"/>
                </a:solidFill>
                <a:latin typeface="Sitka Heading"/>
                <a:ea typeface="MS PGothic"/>
                <a:cs typeface="Arial"/>
              </a:rPr>
              <a:t> </a:t>
            </a:r>
            <a:r>
              <a:rPr b="1">
                <a:solidFill>
                  <a:srgbClr val="001F5F"/>
                </a:solidFill>
                <a:latin typeface="Sitka Heading"/>
                <a:ea typeface="MS PGothic"/>
                <a:cs typeface="Arial"/>
              </a:rPr>
              <a:t>complete</a:t>
            </a:r>
            <a:r>
              <a:rPr b="1" spc="-15">
                <a:solidFill>
                  <a:srgbClr val="001F5F"/>
                </a:solidFill>
                <a:latin typeface="Sitka Heading"/>
                <a:ea typeface="MS PGothic"/>
                <a:cs typeface="Arial"/>
              </a:rPr>
              <a:t> </a:t>
            </a:r>
            <a:r>
              <a:rPr b="1">
                <a:solidFill>
                  <a:srgbClr val="001F5F"/>
                </a:solidFill>
                <a:latin typeface="Sitka Heading"/>
                <a:ea typeface="MS PGothic"/>
                <a:cs typeface="Arial"/>
              </a:rPr>
              <a:t>all</a:t>
            </a:r>
            <a:r>
              <a:rPr lang="en-US" b="1" spc="-15">
                <a:solidFill>
                  <a:srgbClr val="001F5F"/>
                </a:solidFill>
                <a:latin typeface="Sitka Heading"/>
                <a:ea typeface="MS PGothic"/>
                <a:cs typeface="Arial"/>
              </a:rPr>
              <a:t> </a:t>
            </a:r>
            <a:r>
              <a:rPr b="1">
                <a:solidFill>
                  <a:srgbClr val="001F5F"/>
                </a:solidFill>
                <a:latin typeface="Sitka Heading"/>
                <a:ea typeface="MS PGothic"/>
                <a:cs typeface="Arial"/>
              </a:rPr>
              <a:t>assigned </a:t>
            </a:r>
            <a:r>
              <a:rPr b="1" spc="-10">
                <a:solidFill>
                  <a:srgbClr val="001F5F"/>
                </a:solidFill>
                <a:latin typeface="Sitka Heading"/>
                <a:ea typeface="MS PGothic"/>
                <a:cs typeface="Arial"/>
              </a:rPr>
              <a:t>reviews.</a:t>
            </a:r>
            <a:endParaRPr lang="en-US" b="1" spc="-10">
              <a:solidFill>
                <a:srgbClr val="001F5F"/>
              </a:solidFill>
              <a:latin typeface="Sitka Heading"/>
              <a:ea typeface="MS PGothic"/>
              <a:cs typeface="Arial"/>
            </a:endParaRPr>
          </a:p>
          <a:p>
            <a:pPr marL="50800" algn="ctr">
              <a:lnSpc>
                <a:spcPct val="100000"/>
              </a:lnSpc>
            </a:pPr>
            <a:endParaRPr sz="2000">
              <a:latin typeface="Sitka Heading"/>
              <a:cs typeface="Arial"/>
            </a:endParaRPr>
          </a:p>
          <a:p>
            <a:pPr marL="50800" marR="173990" algn="ctr">
              <a:lnSpc>
                <a:spcPct val="100000"/>
              </a:lnSpc>
            </a:pPr>
            <a:r>
              <a:rPr>
                <a:solidFill>
                  <a:srgbClr val="001F5F"/>
                </a:solidFill>
                <a:latin typeface="Sitka Heading"/>
                <a:ea typeface="MS PGothic"/>
                <a:cs typeface="Arial"/>
              </a:rPr>
              <a:t>It</a:t>
            </a:r>
            <a:r>
              <a:rPr spc="-125">
                <a:solidFill>
                  <a:srgbClr val="001F5F"/>
                </a:solidFill>
                <a:latin typeface="Sitka Heading"/>
                <a:ea typeface="MS PGothic"/>
                <a:cs typeface="Arial"/>
              </a:rPr>
              <a:t> </a:t>
            </a:r>
            <a:r>
              <a:rPr>
                <a:solidFill>
                  <a:srgbClr val="001F5F"/>
                </a:solidFill>
                <a:latin typeface="Sitka Heading"/>
                <a:ea typeface="MS PGothic"/>
                <a:cs typeface="Arial"/>
              </a:rPr>
              <a:t>is</a:t>
            </a:r>
            <a:r>
              <a:rPr spc="-40">
                <a:solidFill>
                  <a:srgbClr val="001F5F"/>
                </a:solidFill>
                <a:latin typeface="Sitka Heading"/>
                <a:ea typeface="MS PGothic"/>
                <a:cs typeface="Arial"/>
              </a:rPr>
              <a:t> </a:t>
            </a:r>
            <a:r>
              <a:rPr spc="-20">
                <a:solidFill>
                  <a:srgbClr val="001F5F"/>
                </a:solidFill>
                <a:latin typeface="Sitka Heading"/>
                <a:ea typeface="MS PGothic"/>
                <a:cs typeface="Arial"/>
              </a:rPr>
              <a:t>recommended</a:t>
            </a:r>
            <a:r>
              <a:rPr spc="260">
                <a:solidFill>
                  <a:srgbClr val="001F5F"/>
                </a:solidFill>
                <a:latin typeface="Sitka Heading"/>
                <a:ea typeface="MS PGothic"/>
                <a:cs typeface="Arial"/>
              </a:rPr>
              <a:t> </a:t>
            </a:r>
            <a:r>
              <a:rPr>
                <a:solidFill>
                  <a:srgbClr val="001F5F"/>
                </a:solidFill>
                <a:latin typeface="Sitka Heading"/>
                <a:ea typeface="MS PGothic"/>
                <a:cs typeface="Arial"/>
              </a:rPr>
              <a:t>that</a:t>
            </a:r>
            <a:r>
              <a:rPr spc="-15">
                <a:solidFill>
                  <a:srgbClr val="001F5F"/>
                </a:solidFill>
                <a:latin typeface="Sitka Heading"/>
                <a:ea typeface="MS PGothic"/>
                <a:cs typeface="Arial"/>
              </a:rPr>
              <a:t> </a:t>
            </a:r>
            <a:r>
              <a:rPr>
                <a:solidFill>
                  <a:srgbClr val="001F5F"/>
                </a:solidFill>
                <a:latin typeface="Sitka Heading"/>
                <a:ea typeface="MS PGothic"/>
                <a:cs typeface="Arial"/>
              </a:rPr>
              <a:t>you</a:t>
            </a:r>
            <a:r>
              <a:rPr spc="-20">
                <a:solidFill>
                  <a:srgbClr val="001F5F"/>
                </a:solidFill>
                <a:latin typeface="Sitka Heading"/>
                <a:ea typeface="MS PGothic"/>
                <a:cs typeface="Arial"/>
              </a:rPr>
              <a:t> </a:t>
            </a:r>
            <a:r>
              <a:rPr>
                <a:solidFill>
                  <a:srgbClr val="001F5F"/>
                </a:solidFill>
                <a:latin typeface="Sitka Heading"/>
                <a:ea typeface="MS PGothic"/>
                <a:cs typeface="Arial"/>
              </a:rPr>
              <a:t>complete</a:t>
            </a:r>
            <a:r>
              <a:rPr spc="65">
                <a:solidFill>
                  <a:srgbClr val="001F5F"/>
                </a:solidFill>
                <a:latin typeface="Sitka Heading"/>
                <a:ea typeface="MS PGothic"/>
                <a:cs typeface="Arial"/>
              </a:rPr>
              <a:t> </a:t>
            </a:r>
            <a:r>
              <a:rPr spc="-10">
                <a:solidFill>
                  <a:srgbClr val="001F5F"/>
                </a:solidFill>
                <a:latin typeface="Sitka Heading"/>
                <a:ea typeface="MS PGothic"/>
                <a:cs typeface="Arial"/>
              </a:rPr>
              <a:t>approximately</a:t>
            </a:r>
            <a:r>
              <a:rPr spc="45">
                <a:solidFill>
                  <a:srgbClr val="001F5F"/>
                </a:solidFill>
                <a:latin typeface="Sitka Heading"/>
                <a:ea typeface="MS PGothic"/>
                <a:cs typeface="Arial"/>
              </a:rPr>
              <a:t> </a:t>
            </a:r>
            <a:r>
              <a:rPr>
                <a:solidFill>
                  <a:srgbClr val="001F5F"/>
                </a:solidFill>
                <a:latin typeface="Sitka Heading"/>
                <a:ea typeface="MS PGothic"/>
                <a:cs typeface="Arial"/>
              </a:rPr>
              <a:t>5</a:t>
            </a:r>
            <a:r>
              <a:rPr spc="-55">
                <a:solidFill>
                  <a:srgbClr val="001F5F"/>
                </a:solidFill>
                <a:latin typeface="Sitka Heading"/>
                <a:ea typeface="MS PGothic"/>
                <a:cs typeface="Arial"/>
              </a:rPr>
              <a:t> </a:t>
            </a:r>
            <a:r>
              <a:rPr>
                <a:solidFill>
                  <a:srgbClr val="001F5F"/>
                </a:solidFill>
                <a:latin typeface="Sitka Heading"/>
                <a:ea typeface="MS PGothic"/>
                <a:cs typeface="Arial"/>
              </a:rPr>
              <a:t>reviews</a:t>
            </a:r>
            <a:r>
              <a:rPr spc="70">
                <a:solidFill>
                  <a:srgbClr val="001F5F"/>
                </a:solidFill>
                <a:latin typeface="Sitka Heading"/>
                <a:ea typeface="MS PGothic"/>
                <a:cs typeface="Arial"/>
              </a:rPr>
              <a:t> </a:t>
            </a:r>
            <a:r>
              <a:rPr spc="-30">
                <a:solidFill>
                  <a:srgbClr val="001F5F"/>
                </a:solidFill>
                <a:latin typeface="Sitka Heading"/>
                <a:ea typeface="MS PGothic"/>
                <a:cs typeface="Arial"/>
              </a:rPr>
              <a:t>shortly</a:t>
            </a:r>
            <a:r>
              <a:rPr spc="-95">
                <a:solidFill>
                  <a:srgbClr val="001F5F"/>
                </a:solidFill>
                <a:latin typeface="Sitka Heading"/>
                <a:ea typeface="MS PGothic"/>
                <a:cs typeface="Arial"/>
              </a:rPr>
              <a:t> </a:t>
            </a:r>
            <a:r>
              <a:rPr>
                <a:solidFill>
                  <a:srgbClr val="001F5F"/>
                </a:solidFill>
                <a:latin typeface="Sitka Heading"/>
                <a:ea typeface="MS PGothic"/>
                <a:cs typeface="Arial"/>
              </a:rPr>
              <a:t>after</a:t>
            </a:r>
            <a:r>
              <a:rPr spc="-45">
                <a:solidFill>
                  <a:srgbClr val="001F5F"/>
                </a:solidFill>
                <a:latin typeface="Sitka Heading"/>
                <a:ea typeface="MS PGothic"/>
                <a:cs typeface="Arial"/>
              </a:rPr>
              <a:t> </a:t>
            </a:r>
            <a:r>
              <a:rPr>
                <a:solidFill>
                  <a:srgbClr val="001F5F"/>
                </a:solidFill>
                <a:latin typeface="Sitka Heading"/>
                <a:ea typeface="MS PGothic"/>
                <a:cs typeface="Arial"/>
              </a:rPr>
              <a:t>receiving</a:t>
            </a:r>
            <a:r>
              <a:rPr spc="75">
                <a:solidFill>
                  <a:srgbClr val="001F5F"/>
                </a:solidFill>
                <a:latin typeface="Sitka Heading"/>
                <a:ea typeface="MS PGothic"/>
                <a:cs typeface="Arial"/>
              </a:rPr>
              <a:t> </a:t>
            </a:r>
            <a:r>
              <a:rPr>
                <a:solidFill>
                  <a:srgbClr val="001F5F"/>
                </a:solidFill>
                <a:latin typeface="Sitka Heading"/>
                <a:ea typeface="MS PGothic"/>
                <a:cs typeface="Arial"/>
              </a:rPr>
              <a:t>the</a:t>
            </a:r>
            <a:r>
              <a:rPr spc="-45">
                <a:solidFill>
                  <a:srgbClr val="001F5F"/>
                </a:solidFill>
                <a:latin typeface="Sitka Heading"/>
                <a:ea typeface="MS PGothic"/>
                <a:cs typeface="Arial"/>
              </a:rPr>
              <a:t> </a:t>
            </a:r>
            <a:r>
              <a:rPr spc="55">
                <a:solidFill>
                  <a:srgbClr val="001F5F"/>
                </a:solidFill>
                <a:latin typeface="Sitka Heading"/>
                <a:ea typeface="MS PGothic"/>
                <a:cs typeface="Arial"/>
              </a:rPr>
              <a:t>sign-</a:t>
            </a:r>
            <a:r>
              <a:rPr>
                <a:solidFill>
                  <a:srgbClr val="001F5F"/>
                </a:solidFill>
                <a:latin typeface="Sitka Heading"/>
                <a:ea typeface="MS PGothic"/>
                <a:cs typeface="Arial"/>
              </a:rPr>
              <a:t>in</a:t>
            </a:r>
            <a:r>
              <a:rPr spc="45">
                <a:solidFill>
                  <a:srgbClr val="001F5F"/>
                </a:solidFill>
                <a:latin typeface="Sitka Heading"/>
                <a:ea typeface="MS PGothic"/>
                <a:cs typeface="Arial"/>
              </a:rPr>
              <a:t> </a:t>
            </a:r>
            <a:r>
              <a:rPr>
                <a:solidFill>
                  <a:srgbClr val="001F5F"/>
                </a:solidFill>
                <a:latin typeface="Sitka Heading"/>
                <a:ea typeface="MS PGothic"/>
                <a:cs typeface="Arial"/>
              </a:rPr>
              <a:t>link,</a:t>
            </a:r>
            <a:r>
              <a:rPr spc="-60">
                <a:solidFill>
                  <a:srgbClr val="001F5F"/>
                </a:solidFill>
                <a:latin typeface="Sitka Heading"/>
                <a:ea typeface="MS PGothic"/>
                <a:cs typeface="Arial"/>
              </a:rPr>
              <a:t> </a:t>
            </a:r>
            <a:r>
              <a:rPr spc="-25">
                <a:solidFill>
                  <a:srgbClr val="001F5F"/>
                </a:solidFill>
                <a:latin typeface="Sitka Heading"/>
                <a:ea typeface="MS PGothic"/>
                <a:cs typeface="Arial"/>
              </a:rPr>
              <a:t>so </a:t>
            </a:r>
            <a:r>
              <a:rPr>
                <a:solidFill>
                  <a:srgbClr val="001F5F"/>
                </a:solidFill>
                <a:latin typeface="Sitka Heading"/>
                <a:ea typeface="MS PGothic"/>
                <a:cs typeface="Arial"/>
              </a:rPr>
              <a:t>that</a:t>
            </a:r>
            <a:r>
              <a:rPr spc="-45">
                <a:solidFill>
                  <a:srgbClr val="001F5F"/>
                </a:solidFill>
                <a:latin typeface="Sitka Heading"/>
                <a:ea typeface="MS PGothic"/>
                <a:cs typeface="Arial"/>
              </a:rPr>
              <a:t> </a:t>
            </a:r>
            <a:r>
              <a:rPr>
                <a:solidFill>
                  <a:srgbClr val="001F5F"/>
                </a:solidFill>
                <a:latin typeface="Sitka Heading"/>
                <a:ea typeface="MS PGothic"/>
                <a:cs typeface="Arial"/>
              </a:rPr>
              <a:t>you can</a:t>
            </a:r>
            <a:r>
              <a:rPr spc="-75">
                <a:solidFill>
                  <a:srgbClr val="001F5F"/>
                </a:solidFill>
                <a:latin typeface="Sitka Heading"/>
                <a:ea typeface="MS PGothic"/>
                <a:cs typeface="Arial"/>
              </a:rPr>
              <a:t> </a:t>
            </a:r>
            <a:r>
              <a:rPr>
                <a:solidFill>
                  <a:srgbClr val="001F5F"/>
                </a:solidFill>
                <a:latin typeface="Sitka Heading"/>
                <a:ea typeface="MS PGothic"/>
                <a:cs typeface="Arial"/>
              </a:rPr>
              <a:t>correctly</a:t>
            </a:r>
            <a:r>
              <a:rPr spc="-70">
                <a:solidFill>
                  <a:srgbClr val="001F5F"/>
                </a:solidFill>
                <a:latin typeface="Sitka Heading"/>
                <a:ea typeface="MS PGothic"/>
                <a:cs typeface="Arial"/>
              </a:rPr>
              <a:t> </a:t>
            </a:r>
            <a:r>
              <a:rPr spc="-10">
                <a:solidFill>
                  <a:srgbClr val="001F5F"/>
                </a:solidFill>
                <a:latin typeface="Sitka Heading"/>
                <a:ea typeface="MS PGothic"/>
                <a:cs typeface="Arial"/>
              </a:rPr>
              <a:t>estimate</a:t>
            </a:r>
            <a:r>
              <a:rPr spc="95">
                <a:solidFill>
                  <a:srgbClr val="001F5F"/>
                </a:solidFill>
                <a:latin typeface="Sitka Heading"/>
                <a:ea typeface="MS PGothic"/>
                <a:cs typeface="Arial"/>
              </a:rPr>
              <a:t> </a:t>
            </a:r>
            <a:r>
              <a:rPr>
                <a:solidFill>
                  <a:srgbClr val="001F5F"/>
                </a:solidFill>
                <a:latin typeface="Sitka Heading"/>
                <a:ea typeface="MS PGothic"/>
                <a:cs typeface="Arial"/>
              </a:rPr>
              <a:t>the</a:t>
            </a:r>
            <a:r>
              <a:rPr spc="-50">
                <a:solidFill>
                  <a:srgbClr val="001F5F"/>
                </a:solidFill>
                <a:latin typeface="Sitka Heading"/>
                <a:ea typeface="MS PGothic"/>
                <a:cs typeface="Arial"/>
              </a:rPr>
              <a:t> </a:t>
            </a:r>
            <a:r>
              <a:rPr spc="-10">
                <a:solidFill>
                  <a:srgbClr val="001F5F"/>
                </a:solidFill>
                <a:latin typeface="Sitka Heading"/>
                <a:ea typeface="MS PGothic"/>
                <a:cs typeface="Arial"/>
              </a:rPr>
              <a:t>amount</a:t>
            </a:r>
            <a:r>
              <a:rPr spc="160">
                <a:solidFill>
                  <a:srgbClr val="001F5F"/>
                </a:solidFill>
                <a:latin typeface="Sitka Heading"/>
                <a:ea typeface="MS PGothic"/>
                <a:cs typeface="Arial"/>
              </a:rPr>
              <a:t> </a:t>
            </a:r>
            <a:r>
              <a:rPr>
                <a:solidFill>
                  <a:srgbClr val="001F5F"/>
                </a:solidFill>
                <a:latin typeface="Sitka Heading"/>
                <a:ea typeface="MS PGothic"/>
                <a:cs typeface="Arial"/>
              </a:rPr>
              <a:t>of</a:t>
            </a:r>
            <a:r>
              <a:rPr spc="-75">
                <a:solidFill>
                  <a:srgbClr val="001F5F"/>
                </a:solidFill>
                <a:latin typeface="Sitka Heading"/>
                <a:ea typeface="MS PGothic"/>
                <a:cs typeface="Arial"/>
              </a:rPr>
              <a:t> </a:t>
            </a:r>
            <a:r>
              <a:rPr spc="-25">
                <a:solidFill>
                  <a:srgbClr val="001F5F"/>
                </a:solidFill>
                <a:latin typeface="Sitka Heading"/>
                <a:ea typeface="MS PGothic"/>
                <a:cs typeface="Arial"/>
              </a:rPr>
              <a:t>time</a:t>
            </a:r>
            <a:r>
              <a:rPr spc="-100">
                <a:solidFill>
                  <a:srgbClr val="001F5F"/>
                </a:solidFill>
                <a:latin typeface="Sitka Heading"/>
                <a:ea typeface="MS PGothic"/>
                <a:cs typeface="Arial"/>
              </a:rPr>
              <a:t> </a:t>
            </a:r>
            <a:r>
              <a:rPr>
                <a:solidFill>
                  <a:srgbClr val="001F5F"/>
                </a:solidFill>
                <a:latin typeface="Sitka Heading"/>
                <a:ea typeface="MS PGothic"/>
                <a:cs typeface="Arial"/>
              </a:rPr>
              <a:t>needed</a:t>
            </a:r>
            <a:r>
              <a:rPr spc="-20">
                <a:solidFill>
                  <a:srgbClr val="001F5F"/>
                </a:solidFill>
                <a:latin typeface="Sitka Heading"/>
                <a:ea typeface="MS PGothic"/>
                <a:cs typeface="Arial"/>
              </a:rPr>
              <a:t> </a:t>
            </a:r>
            <a:r>
              <a:rPr>
                <a:solidFill>
                  <a:srgbClr val="001F5F"/>
                </a:solidFill>
                <a:latin typeface="Sitka Heading"/>
                <a:ea typeface="MS PGothic"/>
                <a:cs typeface="Arial"/>
              </a:rPr>
              <a:t>to</a:t>
            </a:r>
            <a:r>
              <a:rPr spc="-70">
                <a:solidFill>
                  <a:srgbClr val="001F5F"/>
                </a:solidFill>
                <a:latin typeface="Sitka Heading"/>
                <a:ea typeface="MS PGothic"/>
                <a:cs typeface="Arial"/>
              </a:rPr>
              <a:t> </a:t>
            </a:r>
            <a:r>
              <a:rPr>
                <a:solidFill>
                  <a:srgbClr val="001F5F"/>
                </a:solidFill>
                <a:latin typeface="Sitka Heading"/>
                <a:ea typeface="MS PGothic"/>
                <a:cs typeface="Arial"/>
              </a:rPr>
              <a:t>complete</a:t>
            </a:r>
            <a:r>
              <a:rPr spc="65">
                <a:solidFill>
                  <a:srgbClr val="001F5F"/>
                </a:solidFill>
                <a:latin typeface="Sitka Heading"/>
                <a:ea typeface="MS PGothic"/>
                <a:cs typeface="Arial"/>
              </a:rPr>
              <a:t> </a:t>
            </a:r>
            <a:r>
              <a:rPr>
                <a:solidFill>
                  <a:srgbClr val="001F5F"/>
                </a:solidFill>
                <a:latin typeface="Sitka Heading"/>
                <a:ea typeface="MS PGothic"/>
                <a:cs typeface="Arial"/>
              </a:rPr>
              <a:t>all</a:t>
            </a:r>
            <a:r>
              <a:rPr spc="-60">
                <a:solidFill>
                  <a:srgbClr val="001F5F"/>
                </a:solidFill>
                <a:latin typeface="Sitka Heading"/>
                <a:ea typeface="MS PGothic"/>
                <a:cs typeface="Arial"/>
              </a:rPr>
              <a:t> </a:t>
            </a:r>
            <a:r>
              <a:rPr spc="-10">
                <a:solidFill>
                  <a:srgbClr val="001F5F"/>
                </a:solidFill>
                <a:latin typeface="Sitka Heading"/>
                <a:ea typeface="MS PGothic"/>
                <a:cs typeface="Arial"/>
              </a:rPr>
              <a:t>reviews.</a:t>
            </a:r>
            <a:endParaRPr>
              <a:latin typeface="Sitka Heading"/>
              <a:ea typeface="MS PGothic"/>
              <a:cs typeface="Arial"/>
            </a:endParaRPr>
          </a:p>
          <a:p>
            <a:pPr algn="ctr">
              <a:lnSpc>
                <a:spcPct val="100000"/>
              </a:lnSpc>
              <a:spcBef>
                <a:spcPts val="5"/>
              </a:spcBef>
            </a:pPr>
            <a:endParaRPr lang="en-US">
              <a:latin typeface="Sitka Heading"/>
              <a:cs typeface="Arial"/>
            </a:endParaRPr>
          </a:p>
          <a:p>
            <a:pPr marL="50165" marR="17780" algn="ctr">
              <a:lnSpc>
                <a:spcPct val="100000"/>
              </a:lnSpc>
            </a:pPr>
            <a:r>
              <a:rPr>
                <a:solidFill>
                  <a:srgbClr val="001F5F"/>
                </a:solidFill>
                <a:latin typeface="Sitka Heading"/>
                <a:ea typeface="MS PGothic"/>
                <a:cs typeface="Arial"/>
              </a:rPr>
              <a:t>If</a:t>
            </a:r>
            <a:r>
              <a:rPr spc="-135">
                <a:solidFill>
                  <a:srgbClr val="001F5F"/>
                </a:solidFill>
                <a:latin typeface="Sitka Heading"/>
                <a:ea typeface="MS PGothic"/>
                <a:cs typeface="Arial"/>
              </a:rPr>
              <a:t> </a:t>
            </a:r>
            <a:r>
              <a:rPr>
                <a:solidFill>
                  <a:srgbClr val="001F5F"/>
                </a:solidFill>
                <a:latin typeface="Sitka Heading"/>
                <a:ea typeface="MS PGothic"/>
                <a:cs typeface="Arial"/>
              </a:rPr>
              <a:t>for any</a:t>
            </a:r>
            <a:r>
              <a:rPr spc="-25">
                <a:solidFill>
                  <a:srgbClr val="001F5F"/>
                </a:solidFill>
                <a:latin typeface="Sitka Heading"/>
                <a:ea typeface="MS PGothic"/>
                <a:cs typeface="Arial"/>
              </a:rPr>
              <a:t> </a:t>
            </a:r>
            <a:r>
              <a:rPr>
                <a:solidFill>
                  <a:srgbClr val="001F5F"/>
                </a:solidFill>
                <a:latin typeface="Sitka Heading"/>
                <a:ea typeface="MS PGothic"/>
                <a:cs typeface="Arial"/>
              </a:rPr>
              <a:t>reason</a:t>
            </a:r>
            <a:r>
              <a:rPr spc="-5">
                <a:solidFill>
                  <a:srgbClr val="001F5F"/>
                </a:solidFill>
                <a:latin typeface="Sitka Heading"/>
                <a:ea typeface="MS PGothic"/>
                <a:cs typeface="Arial"/>
              </a:rPr>
              <a:t> </a:t>
            </a:r>
            <a:r>
              <a:rPr>
                <a:solidFill>
                  <a:srgbClr val="001F5F"/>
                </a:solidFill>
                <a:latin typeface="Sitka Heading"/>
                <a:ea typeface="MS PGothic"/>
                <a:cs typeface="Arial"/>
              </a:rPr>
              <a:t>you</a:t>
            </a:r>
            <a:r>
              <a:rPr spc="-15">
                <a:solidFill>
                  <a:srgbClr val="001F5F"/>
                </a:solidFill>
                <a:latin typeface="Sitka Heading"/>
                <a:ea typeface="MS PGothic"/>
                <a:cs typeface="Arial"/>
              </a:rPr>
              <a:t> </a:t>
            </a:r>
            <a:r>
              <a:rPr>
                <a:solidFill>
                  <a:srgbClr val="001F5F"/>
                </a:solidFill>
                <a:latin typeface="Sitka Heading"/>
                <a:ea typeface="MS PGothic"/>
                <a:cs typeface="Arial"/>
              </a:rPr>
              <a:t>are</a:t>
            </a:r>
            <a:r>
              <a:rPr spc="-114">
                <a:solidFill>
                  <a:srgbClr val="001F5F"/>
                </a:solidFill>
                <a:latin typeface="Sitka Heading"/>
                <a:ea typeface="MS PGothic"/>
                <a:cs typeface="Arial"/>
              </a:rPr>
              <a:t> </a:t>
            </a:r>
            <a:r>
              <a:rPr spc="-20">
                <a:solidFill>
                  <a:srgbClr val="001F5F"/>
                </a:solidFill>
                <a:latin typeface="Sitka Heading"/>
                <a:ea typeface="MS PGothic"/>
                <a:cs typeface="Arial"/>
              </a:rPr>
              <a:t>unable</a:t>
            </a:r>
            <a:r>
              <a:rPr spc="-105">
                <a:solidFill>
                  <a:srgbClr val="001F5F"/>
                </a:solidFill>
                <a:latin typeface="Sitka Heading"/>
                <a:ea typeface="MS PGothic"/>
                <a:cs typeface="Arial"/>
              </a:rPr>
              <a:t> </a:t>
            </a:r>
            <a:r>
              <a:rPr>
                <a:solidFill>
                  <a:srgbClr val="001F5F"/>
                </a:solidFill>
                <a:latin typeface="Sitka Heading"/>
                <a:ea typeface="MS PGothic"/>
                <a:cs typeface="Arial"/>
              </a:rPr>
              <a:t>to</a:t>
            </a:r>
            <a:r>
              <a:rPr spc="25">
                <a:solidFill>
                  <a:srgbClr val="001F5F"/>
                </a:solidFill>
                <a:latin typeface="Sitka Heading"/>
                <a:ea typeface="MS PGothic"/>
                <a:cs typeface="Arial"/>
              </a:rPr>
              <a:t> </a:t>
            </a:r>
            <a:r>
              <a:rPr>
                <a:solidFill>
                  <a:srgbClr val="001F5F"/>
                </a:solidFill>
                <a:latin typeface="Sitka Heading"/>
                <a:ea typeface="MS PGothic"/>
                <a:cs typeface="Arial"/>
              </a:rPr>
              <a:t>complete</a:t>
            </a:r>
            <a:r>
              <a:rPr spc="65">
                <a:solidFill>
                  <a:srgbClr val="001F5F"/>
                </a:solidFill>
                <a:latin typeface="Sitka Heading"/>
                <a:ea typeface="MS PGothic"/>
                <a:cs typeface="Arial"/>
              </a:rPr>
              <a:t> </a:t>
            </a:r>
            <a:r>
              <a:rPr>
                <a:solidFill>
                  <a:srgbClr val="001F5F"/>
                </a:solidFill>
                <a:latin typeface="Sitka Heading"/>
                <a:ea typeface="MS PGothic"/>
                <a:cs typeface="Arial"/>
              </a:rPr>
              <a:t>the</a:t>
            </a:r>
            <a:r>
              <a:rPr spc="-55">
                <a:solidFill>
                  <a:srgbClr val="001F5F"/>
                </a:solidFill>
                <a:latin typeface="Sitka Heading"/>
                <a:ea typeface="MS PGothic"/>
                <a:cs typeface="Arial"/>
              </a:rPr>
              <a:t> </a:t>
            </a:r>
            <a:r>
              <a:rPr>
                <a:solidFill>
                  <a:srgbClr val="001F5F"/>
                </a:solidFill>
                <a:latin typeface="Sitka Heading"/>
                <a:ea typeface="MS PGothic"/>
                <a:cs typeface="Arial"/>
              </a:rPr>
              <a:t>reviews</a:t>
            </a:r>
            <a:r>
              <a:rPr spc="60">
                <a:solidFill>
                  <a:srgbClr val="001F5F"/>
                </a:solidFill>
                <a:latin typeface="Sitka Heading"/>
                <a:ea typeface="MS PGothic"/>
                <a:cs typeface="Arial"/>
              </a:rPr>
              <a:t> </a:t>
            </a:r>
            <a:r>
              <a:rPr spc="-20">
                <a:solidFill>
                  <a:srgbClr val="001F5F"/>
                </a:solidFill>
                <a:latin typeface="Sitka Heading"/>
                <a:ea typeface="MS PGothic"/>
                <a:cs typeface="Arial"/>
              </a:rPr>
              <a:t>assigned</a:t>
            </a:r>
            <a:r>
              <a:rPr spc="200">
                <a:solidFill>
                  <a:srgbClr val="001F5F"/>
                </a:solidFill>
                <a:latin typeface="Sitka Heading"/>
                <a:ea typeface="MS PGothic"/>
                <a:cs typeface="Arial"/>
              </a:rPr>
              <a:t> </a:t>
            </a:r>
            <a:r>
              <a:rPr>
                <a:solidFill>
                  <a:srgbClr val="001F5F"/>
                </a:solidFill>
                <a:latin typeface="Sitka Heading"/>
                <a:ea typeface="MS PGothic"/>
                <a:cs typeface="Arial"/>
              </a:rPr>
              <a:t>to</a:t>
            </a:r>
            <a:r>
              <a:rPr spc="-75">
                <a:solidFill>
                  <a:srgbClr val="001F5F"/>
                </a:solidFill>
                <a:latin typeface="Sitka Heading"/>
                <a:ea typeface="MS PGothic"/>
                <a:cs typeface="Arial"/>
              </a:rPr>
              <a:t> </a:t>
            </a:r>
            <a:r>
              <a:rPr>
                <a:solidFill>
                  <a:srgbClr val="001F5F"/>
                </a:solidFill>
                <a:latin typeface="Sitka Heading"/>
                <a:ea typeface="MS PGothic"/>
                <a:cs typeface="Arial"/>
              </a:rPr>
              <a:t>you,</a:t>
            </a:r>
            <a:r>
              <a:rPr spc="30">
                <a:solidFill>
                  <a:srgbClr val="001F5F"/>
                </a:solidFill>
                <a:latin typeface="Sitka Heading"/>
                <a:ea typeface="MS PGothic"/>
                <a:cs typeface="Arial"/>
              </a:rPr>
              <a:t> </a:t>
            </a:r>
            <a:r>
              <a:rPr spc="-10">
                <a:solidFill>
                  <a:srgbClr val="001F5F"/>
                </a:solidFill>
                <a:latin typeface="Sitka Heading"/>
                <a:ea typeface="MS PGothic"/>
                <a:cs typeface="Arial"/>
              </a:rPr>
              <a:t>please</a:t>
            </a:r>
            <a:r>
              <a:rPr spc="-75">
                <a:solidFill>
                  <a:srgbClr val="001F5F"/>
                </a:solidFill>
                <a:latin typeface="Sitka Heading"/>
                <a:ea typeface="MS PGothic"/>
                <a:cs typeface="Arial"/>
              </a:rPr>
              <a:t> </a:t>
            </a:r>
            <a:r>
              <a:rPr>
                <a:solidFill>
                  <a:srgbClr val="001F5F"/>
                </a:solidFill>
                <a:latin typeface="Sitka Heading"/>
                <a:ea typeface="MS PGothic"/>
                <a:cs typeface="Arial"/>
              </a:rPr>
              <a:t>contact</a:t>
            </a:r>
            <a:r>
              <a:rPr spc="-35">
                <a:solidFill>
                  <a:srgbClr val="001F5F"/>
                </a:solidFill>
                <a:latin typeface="Sitka Heading"/>
                <a:ea typeface="MS PGothic"/>
                <a:cs typeface="Arial"/>
              </a:rPr>
              <a:t> </a:t>
            </a:r>
            <a:r>
              <a:rPr>
                <a:solidFill>
                  <a:srgbClr val="001F5F"/>
                </a:solidFill>
                <a:latin typeface="Sitka Heading"/>
                <a:ea typeface="MS PGothic"/>
                <a:cs typeface="Arial"/>
              </a:rPr>
              <a:t>the</a:t>
            </a:r>
            <a:r>
              <a:rPr spc="-55">
                <a:solidFill>
                  <a:srgbClr val="001F5F"/>
                </a:solidFill>
                <a:latin typeface="Sitka Heading"/>
                <a:ea typeface="MS PGothic"/>
                <a:cs typeface="Arial"/>
              </a:rPr>
              <a:t> </a:t>
            </a:r>
            <a:r>
              <a:rPr spc="-10">
                <a:solidFill>
                  <a:srgbClr val="001F5F"/>
                </a:solidFill>
                <a:latin typeface="Sitka Heading"/>
                <a:ea typeface="MS PGothic"/>
                <a:cs typeface="Arial"/>
              </a:rPr>
              <a:t>Scholarship </a:t>
            </a:r>
            <a:r>
              <a:rPr>
                <a:solidFill>
                  <a:srgbClr val="001F5F"/>
                </a:solidFill>
                <a:latin typeface="Sitka Heading"/>
                <a:ea typeface="MS PGothic"/>
                <a:cs typeface="Arial"/>
              </a:rPr>
              <a:t>team</a:t>
            </a:r>
            <a:r>
              <a:rPr spc="-50">
                <a:solidFill>
                  <a:srgbClr val="001F5F"/>
                </a:solidFill>
                <a:latin typeface="Sitka Heading"/>
                <a:ea typeface="MS PGothic"/>
                <a:cs typeface="Arial"/>
              </a:rPr>
              <a:t> </a:t>
            </a:r>
            <a:r>
              <a:rPr>
                <a:solidFill>
                  <a:srgbClr val="001F5F"/>
                </a:solidFill>
                <a:latin typeface="Sitka Heading"/>
                <a:ea typeface="MS PGothic"/>
                <a:cs typeface="Arial"/>
              </a:rPr>
              <a:t>as</a:t>
            </a:r>
            <a:r>
              <a:rPr spc="-15">
                <a:solidFill>
                  <a:srgbClr val="001F5F"/>
                </a:solidFill>
                <a:latin typeface="Sitka Heading"/>
                <a:ea typeface="MS PGothic"/>
                <a:cs typeface="Arial"/>
              </a:rPr>
              <a:t> </a:t>
            </a:r>
            <a:endParaRPr lang="en-US" spc="-15">
              <a:solidFill>
                <a:srgbClr val="001F5F"/>
              </a:solidFill>
              <a:latin typeface="Sitka Heading"/>
              <a:ea typeface="MS PGothic"/>
              <a:cs typeface="Arial"/>
            </a:endParaRPr>
          </a:p>
          <a:p>
            <a:pPr marL="50165" marR="17780" algn="ctr">
              <a:lnSpc>
                <a:spcPct val="100000"/>
              </a:lnSpc>
            </a:pPr>
            <a:r>
              <a:rPr>
                <a:solidFill>
                  <a:srgbClr val="001F5F"/>
                </a:solidFill>
                <a:latin typeface="Sitka Heading"/>
                <a:ea typeface="MS PGothic"/>
                <a:cs typeface="Arial"/>
              </a:rPr>
              <a:t>soon</a:t>
            </a:r>
            <a:r>
              <a:rPr spc="80">
                <a:solidFill>
                  <a:srgbClr val="001F5F"/>
                </a:solidFill>
                <a:latin typeface="Sitka Heading"/>
                <a:ea typeface="MS PGothic"/>
                <a:cs typeface="Arial"/>
              </a:rPr>
              <a:t> </a:t>
            </a:r>
            <a:r>
              <a:rPr>
                <a:solidFill>
                  <a:srgbClr val="001F5F"/>
                </a:solidFill>
                <a:latin typeface="Sitka Heading"/>
                <a:ea typeface="MS PGothic"/>
                <a:cs typeface="Arial"/>
              </a:rPr>
              <a:t>as</a:t>
            </a:r>
            <a:r>
              <a:rPr spc="-70">
                <a:solidFill>
                  <a:srgbClr val="001F5F"/>
                </a:solidFill>
                <a:latin typeface="Sitka Heading"/>
                <a:ea typeface="MS PGothic"/>
                <a:cs typeface="Arial"/>
              </a:rPr>
              <a:t> </a:t>
            </a:r>
            <a:r>
              <a:rPr spc="-20">
                <a:solidFill>
                  <a:srgbClr val="001F5F"/>
                </a:solidFill>
                <a:latin typeface="Sitka Heading"/>
                <a:ea typeface="MS PGothic"/>
                <a:cs typeface="Arial"/>
              </a:rPr>
              <a:t>possible</a:t>
            </a:r>
            <a:r>
              <a:rPr spc="-75">
                <a:solidFill>
                  <a:srgbClr val="001F5F"/>
                </a:solidFill>
                <a:latin typeface="Sitka Heading"/>
                <a:ea typeface="MS PGothic"/>
                <a:cs typeface="Arial"/>
              </a:rPr>
              <a:t> </a:t>
            </a:r>
            <a:r>
              <a:rPr>
                <a:solidFill>
                  <a:srgbClr val="001F5F"/>
                </a:solidFill>
                <a:latin typeface="Sitka Heading"/>
                <a:ea typeface="MS PGothic"/>
                <a:cs typeface="Arial"/>
              </a:rPr>
              <a:t>at</a:t>
            </a:r>
            <a:r>
              <a:rPr spc="-90">
                <a:solidFill>
                  <a:srgbClr val="001F5F"/>
                </a:solidFill>
                <a:latin typeface="Sitka Heading"/>
                <a:ea typeface="MS PGothic"/>
                <a:cs typeface="Arial"/>
              </a:rPr>
              <a:t> </a:t>
            </a:r>
            <a:r>
              <a:rPr b="1" spc="-25">
                <a:solidFill>
                  <a:srgbClr val="001F5F"/>
                </a:solidFill>
                <a:latin typeface="Sitka Heading"/>
                <a:ea typeface="MS PGothic"/>
                <a:cs typeface="Arial"/>
                <a:hlinkClick r:id="rId7"/>
              </a:rPr>
              <a:t>dst-</a:t>
            </a:r>
            <a:r>
              <a:rPr b="1" spc="-10">
                <a:solidFill>
                  <a:srgbClr val="001F5F"/>
                </a:solidFill>
                <a:latin typeface="Sitka Heading"/>
                <a:ea typeface="MS PGothic"/>
                <a:cs typeface="Arial"/>
                <a:hlinkClick r:id="rId7"/>
              </a:rPr>
              <a:t>scholarship@alamo.edu.</a:t>
            </a:r>
            <a:endParaRPr>
              <a:latin typeface="Sitka Heading"/>
              <a:ea typeface="MS PGothic"/>
              <a:cs typeface="Arial"/>
            </a:endParaRPr>
          </a:p>
        </p:txBody>
      </p:sp>
      <p:pic>
        <p:nvPicPr>
          <p:cNvPr id="1032" name="Picture 8">
            <a:extLst>
              <a:ext uri="{FF2B5EF4-FFF2-40B4-BE49-F238E27FC236}">
                <a16:creationId xmlns:a16="http://schemas.microsoft.com/office/drawing/2014/main" id="{114D9D61-CFA2-3413-5A21-D8B49EE400E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6667" r="3333"/>
          <a:stretch/>
        </p:blipFill>
        <p:spPr bwMode="auto">
          <a:xfrm>
            <a:off x="-12688" y="2288202"/>
            <a:ext cx="1912584" cy="24731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8650FEF2-5EB5-D9A4-1AB8-DE9BC11751F6}"/>
              </a:ext>
            </a:extLst>
          </p:cNvPr>
          <p:cNvPicPr>
            <a:picLocks noChangeAspect="1"/>
          </p:cNvPicPr>
          <p:nvPr/>
        </p:nvPicPr>
        <p:blipFill>
          <a:blip r:embed="rId9"/>
          <a:stretch>
            <a:fillRect/>
          </a:stretch>
        </p:blipFill>
        <p:spPr>
          <a:xfrm>
            <a:off x="0" y="4441218"/>
            <a:ext cx="1910380" cy="2156352"/>
          </a:xfrm>
          <a:prstGeom prst="rect">
            <a:avLst/>
          </a:prstGeom>
        </p:spPr>
      </p:pic>
      <p:grpSp>
        <p:nvGrpSpPr>
          <p:cNvPr id="9" name="Group 1">
            <a:extLst>
              <a:ext uri="{FF2B5EF4-FFF2-40B4-BE49-F238E27FC236}">
                <a16:creationId xmlns:a16="http://schemas.microsoft.com/office/drawing/2014/main" id="{DCAED686-A199-13BF-B5DE-EED3618D643D}"/>
              </a:ext>
            </a:extLst>
          </p:cNvPr>
          <p:cNvGrpSpPr>
            <a:grpSpLocks/>
          </p:cNvGrpSpPr>
          <p:nvPr/>
        </p:nvGrpSpPr>
        <p:grpSpPr bwMode="auto">
          <a:xfrm>
            <a:off x="0" y="6145213"/>
            <a:ext cx="12192000" cy="712787"/>
            <a:chOff x="0" y="6145212"/>
            <a:chExt cx="12192000" cy="712788"/>
          </a:xfrm>
        </p:grpSpPr>
        <p:pic>
          <p:nvPicPr>
            <p:cNvPr id="7" name="Picture 2" descr="title">
              <a:extLst>
                <a:ext uri="{FF2B5EF4-FFF2-40B4-BE49-F238E27FC236}">
                  <a16:creationId xmlns:a16="http://schemas.microsoft.com/office/drawing/2014/main" id="{2168512D-C1BE-E148-B306-9FF4AD5A88E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6145212"/>
              <a:ext cx="12192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CB5B1728-457A-282C-38D4-D8AC65644AB7}"/>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6226175"/>
              <a:ext cx="19812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139E760D-044F-BC9B-10F6-17DDC46A5798}"/>
              </a:ext>
            </a:extLst>
          </p:cNvPr>
          <p:cNvGrpSpPr/>
          <p:nvPr/>
        </p:nvGrpSpPr>
        <p:grpSpPr>
          <a:xfrm>
            <a:off x="10150758" y="6189789"/>
            <a:ext cx="1523462" cy="651005"/>
            <a:chOff x="10150758" y="6189789"/>
            <a:chExt cx="1523462" cy="651005"/>
          </a:xfrm>
        </p:grpSpPr>
        <p:pic>
          <p:nvPicPr>
            <p:cNvPr id="13" name="Picture 7">
              <a:extLst>
                <a:ext uri="{FF2B5EF4-FFF2-40B4-BE49-F238E27FC236}">
                  <a16:creationId xmlns:a16="http://schemas.microsoft.com/office/drawing/2014/main" id="{55914D8D-3124-243A-2621-0E68B2749F20}"/>
                </a:ext>
              </a:extLst>
            </p:cNvPr>
            <p:cNvPicPr>
              <a:picLocks noChangeAspect="1"/>
            </p:cNvPicPr>
            <p:nvPr/>
          </p:nvPicPr>
          <p:blipFill>
            <a:blip r:embed="rId12"/>
            <a:srcRect/>
            <a:stretch/>
          </p:blipFill>
          <p:spPr bwMode="auto">
            <a:xfrm>
              <a:off x="10150758" y="6231094"/>
              <a:ext cx="539855"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red and blue sign with white text&#10;&#10;Description automatically generated">
              <a:extLst>
                <a:ext uri="{FF2B5EF4-FFF2-40B4-BE49-F238E27FC236}">
                  <a16:creationId xmlns:a16="http://schemas.microsoft.com/office/drawing/2014/main" id="{8E5FAE36-E7E5-5D55-2F16-1ED5ACD4AEB2}"/>
                </a:ext>
              </a:extLst>
            </p:cNvPr>
            <p:cNvPicPr>
              <a:picLocks noChangeAspect="1"/>
            </p:cNvPicPr>
            <p:nvPr/>
          </p:nvPicPr>
          <p:blipFill>
            <a:blip r:embed="rId13"/>
            <a:stretch>
              <a:fillRect/>
            </a:stretch>
          </p:blipFill>
          <p:spPr>
            <a:xfrm>
              <a:off x="11291275" y="6189789"/>
              <a:ext cx="382945" cy="651005"/>
            </a:xfrm>
            <a:prstGeom prst="rect">
              <a:avLst/>
            </a:prstGeom>
          </p:spPr>
        </p:pic>
      </p:grpSp>
      <p:pic>
        <p:nvPicPr>
          <p:cNvPr id="20" name="Picture 19" descr="A black and white logo with white text&#10;&#10;Description automatically generated">
            <a:extLst>
              <a:ext uri="{FF2B5EF4-FFF2-40B4-BE49-F238E27FC236}">
                <a16:creationId xmlns:a16="http://schemas.microsoft.com/office/drawing/2014/main" id="{CD13B636-954B-4813-3E75-6B5543EF2461}"/>
              </a:ext>
            </a:extLst>
          </p:cNvPr>
          <p:cNvPicPr>
            <a:picLocks noChangeAspect="1"/>
          </p:cNvPicPr>
          <p:nvPr/>
        </p:nvPicPr>
        <p:blipFill>
          <a:blip r:embed="rId14"/>
          <a:stretch>
            <a:fillRect/>
          </a:stretch>
        </p:blipFill>
        <p:spPr>
          <a:xfrm>
            <a:off x="8763000" y="6215856"/>
            <a:ext cx="990600" cy="594360"/>
          </a:xfrm>
          <a:prstGeom prst="rect">
            <a:avLst/>
          </a:prstGeom>
        </p:spPr>
      </p:pic>
    </p:spTree>
    <p:extLst>
      <p:ext uri="{BB962C8B-B14F-4D97-AF65-F5344CB8AC3E}">
        <p14:creationId xmlns:p14="http://schemas.microsoft.com/office/powerpoint/2010/main" val="1781799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
            <a:extLst>
              <a:ext uri="{FF2B5EF4-FFF2-40B4-BE49-F238E27FC236}">
                <a16:creationId xmlns:a16="http://schemas.microsoft.com/office/drawing/2014/main" id="{89930222-38C4-6F49-9230-E51BDE63E27A}"/>
              </a:ext>
            </a:extLst>
          </p:cNvPr>
          <p:cNvGrpSpPr>
            <a:grpSpLocks/>
          </p:cNvGrpSpPr>
          <p:nvPr/>
        </p:nvGrpSpPr>
        <p:grpSpPr bwMode="auto">
          <a:xfrm>
            <a:off x="0" y="6145213"/>
            <a:ext cx="12192000" cy="712787"/>
            <a:chOff x="0" y="6145212"/>
            <a:chExt cx="12192000" cy="712788"/>
          </a:xfrm>
        </p:grpSpPr>
        <p:pic>
          <p:nvPicPr>
            <p:cNvPr id="19" name="Picture 2" descr="title">
              <a:extLst>
                <a:ext uri="{FF2B5EF4-FFF2-40B4-BE49-F238E27FC236}">
                  <a16:creationId xmlns:a16="http://schemas.microsoft.com/office/drawing/2014/main" id="{C9856185-9827-134F-985A-D51DB994B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45212"/>
              <a:ext cx="12192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a:extLst>
                <a:ext uri="{FF2B5EF4-FFF2-40B4-BE49-F238E27FC236}">
                  <a16:creationId xmlns:a16="http://schemas.microsoft.com/office/drawing/2014/main" id="{985951C6-C3B3-8B44-AF30-DF00BC381CB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226175"/>
              <a:ext cx="19812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Group 1">
            <a:extLst>
              <a:ext uri="{FF2B5EF4-FFF2-40B4-BE49-F238E27FC236}">
                <a16:creationId xmlns:a16="http://schemas.microsoft.com/office/drawing/2014/main" id="{19D06400-0AC0-A7D9-0542-2CEA8A8A4CB3}"/>
              </a:ext>
            </a:extLst>
          </p:cNvPr>
          <p:cNvGrpSpPr/>
          <p:nvPr/>
        </p:nvGrpSpPr>
        <p:grpSpPr>
          <a:xfrm>
            <a:off x="10150758" y="6189789"/>
            <a:ext cx="1523462" cy="651005"/>
            <a:chOff x="10150758" y="6189789"/>
            <a:chExt cx="1523462" cy="651005"/>
          </a:xfrm>
        </p:grpSpPr>
        <p:pic>
          <p:nvPicPr>
            <p:cNvPr id="9" name="Picture 7">
              <a:extLst>
                <a:ext uri="{FF2B5EF4-FFF2-40B4-BE49-F238E27FC236}">
                  <a16:creationId xmlns:a16="http://schemas.microsoft.com/office/drawing/2014/main" id="{5F2C2288-98B2-6EA2-222E-86F211C22F55}"/>
                </a:ext>
              </a:extLst>
            </p:cNvPr>
            <p:cNvPicPr>
              <a:picLocks noChangeAspect="1"/>
            </p:cNvPicPr>
            <p:nvPr/>
          </p:nvPicPr>
          <p:blipFill>
            <a:blip r:embed="rId5"/>
            <a:srcRect/>
            <a:stretch/>
          </p:blipFill>
          <p:spPr bwMode="auto">
            <a:xfrm>
              <a:off x="10150758" y="6231094"/>
              <a:ext cx="539855"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red and blue sign with white text&#10;&#10;Description automatically generated">
              <a:extLst>
                <a:ext uri="{FF2B5EF4-FFF2-40B4-BE49-F238E27FC236}">
                  <a16:creationId xmlns:a16="http://schemas.microsoft.com/office/drawing/2014/main" id="{4B3EDF50-97A1-918C-42D6-9131D2DBC416}"/>
                </a:ext>
              </a:extLst>
            </p:cNvPr>
            <p:cNvPicPr>
              <a:picLocks noChangeAspect="1"/>
            </p:cNvPicPr>
            <p:nvPr/>
          </p:nvPicPr>
          <p:blipFill>
            <a:blip r:embed="rId6"/>
            <a:stretch>
              <a:fillRect/>
            </a:stretch>
          </p:blipFill>
          <p:spPr>
            <a:xfrm>
              <a:off x="11291275" y="6189789"/>
              <a:ext cx="382945" cy="651005"/>
            </a:xfrm>
            <a:prstGeom prst="rect">
              <a:avLst/>
            </a:prstGeom>
          </p:spPr>
        </p:pic>
      </p:grpSp>
      <p:pic>
        <p:nvPicPr>
          <p:cNvPr id="6" name="Picture 5" descr="A black and white logo with white text&#10;&#10;Description automatically generated">
            <a:extLst>
              <a:ext uri="{FF2B5EF4-FFF2-40B4-BE49-F238E27FC236}">
                <a16:creationId xmlns:a16="http://schemas.microsoft.com/office/drawing/2014/main" id="{FFAA838E-70C2-C79C-E0B0-B5543A67A0B5}"/>
              </a:ext>
            </a:extLst>
          </p:cNvPr>
          <p:cNvPicPr>
            <a:picLocks noChangeAspect="1"/>
          </p:cNvPicPr>
          <p:nvPr/>
        </p:nvPicPr>
        <p:blipFill>
          <a:blip r:embed="rId7"/>
          <a:stretch>
            <a:fillRect/>
          </a:stretch>
        </p:blipFill>
        <p:spPr>
          <a:xfrm>
            <a:off x="8763000" y="6215856"/>
            <a:ext cx="990600" cy="594360"/>
          </a:xfrm>
          <a:prstGeom prst="rect">
            <a:avLst/>
          </a:prstGeom>
        </p:spPr>
      </p:pic>
      <p:sp>
        <p:nvSpPr>
          <p:cNvPr id="15" name="object 8">
            <a:extLst>
              <a:ext uri="{FF2B5EF4-FFF2-40B4-BE49-F238E27FC236}">
                <a16:creationId xmlns:a16="http://schemas.microsoft.com/office/drawing/2014/main" id="{43060E0C-F684-99BB-8195-9D5932915236}"/>
              </a:ext>
            </a:extLst>
          </p:cNvPr>
          <p:cNvSpPr txBox="1">
            <a:spLocks/>
          </p:cNvSpPr>
          <p:nvPr/>
        </p:nvSpPr>
        <p:spPr bwMode="auto">
          <a:xfrm>
            <a:off x="1563806" y="-105083"/>
            <a:ext cx="7807761" cy="1025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66807" rIns="0" bIns="0" numCol="1" rtlCol="0" anchor="b" anchorCtr="0" compatLnSpc="1">
            <a:prstTxWarp prst="textNoShape">
              <a:avLst/>
            </a:prstTxWarp>
            <a:spAutoFit/>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660400">
              <a:lnSpc>
                <a:spcPct val="100000"/>
              </a:lnSpc>
              <a:spcBef>
                <a:spcPts val="105"/>
              </a:spcBef>
            </a:pPr>
            <a:r>
              <a:rPr lang="en-US" sz="3600" b="1">
                <a:solidFill>
                  <a:srgbClr val="2E5496"/>
                </a:solidFill>
                <a:latin typeface="Sitka Heading"/>
              </a:rPr>
              <a:t>Step</a:t>
            </a:r>
            <a:r>
              <a:rPr lang="en-US" sz="3600" b="1" spc="-60">
                <a:solidFill>
                  <a:srgbClr val="2E5496"/>
                </a:solidFill>
                <a:latin typeface="Sitka Heading"/>
              </a:rPr>
              <a:t> </a:t>
            </a:r>
            <a:r>
              <a:rPr lang="en-US" sz="3600" b="1">
                <a:solidFill>
                  <a:srgbClr val="2E5496"/>
                </a:solidFill>
                <a:latin typeface="Sitka Heading"/>
              </a:rPr>
              <a:t>1.</a:t>
            </a:r>
            <a:r>
              <a:rPr lang="en-US" sz="3600" b="1" spc="-500">
                <a:solidFill>
                  <a:srgbClr val="2E5496"/>
                </a:solidFill>
                <a:latin typeface="Sitka Heading"/>
              </a:rPr>
              <a:t> </a:t>
            </a:r>
            <a:r>
              <a:rPr lang="en-US" sz="3600" b="1">
                <a:solidFill>
                  <a:srgbClr val="2E5496"/>
                </a:solidFill>
                <a:latin typeface="Sitka Heading"/>
              </a:rPr>
              <a:t>Receive</a:t>
            </a:r>
            <a:r>
              <a:rPr lang="en-US" sz="3600" b="1" spc="-195">
                <a:solidFill>
                  <a:srgbClr val="2E5496"/>
                </a:solidFill>
                <a:latin typeface="Sitka Heading"/>
              </a:rPr>
              <a:t> R</a:t>
            </a:r>
            <a:r>
              <a:rPr lang="en-US" sz="3600" b="1">
                <a:solidFill>
                  <a:srgbClr val="2E5496"/>
                </a:solidFill>
                <a:latin typeface="Sitka Heading"/>
              </a:rPr>
              <a:t>eviewer</a:t>
            </a:r>
            <a:r>
              <a:rPr lang="en-US" sz="3600" b="1" spc="-140">
                <a:solidFill>
                  <a:srgbClr val="2E5496"/>
                </a:solidFill>
                <a:latin typeface="Sitka Heading"/>
              </a:rPr>
              <a:t> </a:t>
            </a:r>
            <a:r>
              <a:rPr lang="en-US" sz="3600" b="1" spc="-10">
                <a:solidFill>
                  <a:srgbClr val="2E5496"/>
                </a:solidFill>
                <a:latin typeface="Sitka Heading"/>
              </a:rPr>
              <a:t>Email</a:t>
            </a:r>
            <a:endParaRPr lang="en-US" sz="3600" b="1">
              <a:latin typeface="Sitka Heading"/>
            </a:endParaRPr>
          </a:p>
        </p:txBody>
      </p:sp>
      <p:sp>
        <p:nvSpPr>
          <p:cNvPr id="16" name="object 9">
            <a:extLst>
              <a:ext uri="{FF2B5EF4-FFF2-40B4-BE49-F238E27FC236}">
                <a16:creationId xmlns:a16="http://schemas.microsoft.com/office/drawing/2014/main" id="{3ABAC7BD-118B-8A93-CE77-6BCC09520297}"/>
              </a:ext>
            </a:extLst>
          </p:cNvPr>
          <p:cNvSpPr txBox="1"/>
          <p:nvPr/>
        </p:nvSpPr>
        <p:spPr>
          <a:xfrm>
            <a:off x="7120858" y="1714967"/>
            <a:ext cx="4708525" cy="2971583"/>
          </a:xfrm>
          <a:prstGeom prst="rect">
            <a:avLst/>
          </a:prstGeom>
        </p:spPr>
        <p:txBody>
          <a:bodyPr vert="horz" wrap="square" lIns="0" tIns="5715" rIns="0" bIns="0" rtlCol="0" anchor="t">
            <a:spAutoFit/>
          </a:bodyPr>
          <a:lstStyle/>
          <a:p>
            <a:pPr marL="50800" marR="43180" algn="ctr">
              <a:lnSpc>
                <a:spcPct val="101400"/>
              </a:lnSpc>
              <a:spcBef>
                <a:spcPts val="45"/>
              </a:spcBef>
            </a:pPr>
            <a:r>
              <a:rPr>
                <a:solidFill>
                  <a:srgbClr val="001F5F"/>
                </a:solidFill>
                <a:latin typeface="Sitka Heading"/>
                <a:ea typeface="MS PGothic"/>
                <a:cs typeface="Arial"/>
              </a:rPr>
              <a:t>You will receive an email from </a:t>
            </a:r>
            <a:r>
              <a:rPr>
                <a:solidFill>
                  <a:srgbClr val="001F5F"/>
                </a:solidFill>
                <a:latin typeface="Sitka Heading"/>
                <a:ea typeface="MS PGothic"/>
                <a:cs typeface="Arial"/>
                <a:hlinkClick r:id="rId8">
                  <a:extLst>
                    <a:ext uri="{A12FA001-AC4F-418D-AE19-62706E023703}">
                      <ahyp:hlinkClr xmlns:ahyp="http://schemas.microsoft.com/office/drawing/2018/hyperlinkcolor" val="tx"/>
                    </a:ext>
                  </a:extLst>
                </a:hlinkClick>
              </a:rPr>
              <a:t>dst-scholarship@alamo.edu</a:t>
            </a:r>
            <a:r>
              <a:rPr>
                <a:solidFill>
                  <a:srgbClr val="001F5F"/>
                </a:solidFill>
                <a:latin typeface="Sitka Heading"/>
                <a:ea typeface="MS PGothic"/>
                <a:cs typeface="Arial"/>
              </a:rPr>
              <a:t> on May </a:t>
            </a:r>
            <a:r>
              <a:rPr lang="en-US">
                <a:solidFill>
                  <a:srgbClr val="001F5F"/>
                </a:solidFill>
                <a:latin typeface="Sitka Heading"/>
                <a:ea typeface="MS PGothic"/>
                <a:cs typeface="Arial"/>
              </a:rPr>
              <a:t>19th</a:t>
            </a:r>
            <a:endParaRPr>
              <a:solidFill>
                <a:srgbClr val="001F5F"/>
              </a:solidFill>
              <a:latin typeface="Sitka Heading"/>
              <a:ea typeface="MS PGothic"/>
              <a:cs typeface="Arial"/>
            </a:endParaRPr>
          </a:p>
          <a:p>
            <a:pPr>
              <a:lnSpc>
                <a:spcPct val="100000"/>
              </a:lnSpc>
            </a:pPr>
            <a:endParaRPr>
              <a:solidFill>
                <a:srgbClr val="001F5F"/>
              </a:solidFill>
              <a:latin typeface="Sitka Heading"/>
              <a:ea typeface="MS PGothic"/>
              <a:cs typeface="Arial"/>
            </a:endParaRPr>
          </a:p>
          <a:p>
            <a:pPr marL="94615" marR="76835" indent="-13335" algn="ctr">
              <a:lnSpc>
                <a:spcPct val="100000"/>
              </a:lnSpc>
            </a:pPr>
            <a:r>
              <a:rPr>
                <a:solidFill>
                  <a:srgbClr val="001F5F"/>
                </a:solidFill>
                <a:latin typeface="Sitka Heading"/>
                <a:ea typeface="MS PGothic"/>
                <a:cs typeface="Arial"/>
              </a:rPr>
              <a:t>The email contains the link to log into the system to begin reviewing applications, and a link to watch an instructional video on the process.</a:t>
            </a:r>
          </a:p>
        </p:txBody>
      </p:sp>
      <p:pic>
        <p:nvPicPr>
          <p:cNvPr id="17" name="Picture 16">
            <a:extLst>
              <a:ext uri="{FF2B5EF4-FFF2-40B4-BE49-F238E27FC236}">
                <a16:creationId xmlns:a16="http://schemas.microsoft.com/office/drawing/2014/main" id="{91A0FC94-EF6D-5ADC-D844-C4EFAB7C38E7}"/>
              </a:ext>
            </a:extLst>
          </p:cNvPr>
          <p:cNvPicPr>
            <a:picLocks noChangeAspect="1"/>
          </p:cNvPicPr>
          <p:nvPr/>
        </p:nvPicPr>
        <p:blipFill rotWithShape="1">
          <a:blip r:embed="rId9"/>
          <a:srcRect r="6692"/>
          <a:stretch/>
        </p:blipFill>
        <p:spPr>
          <a:xfrm>
            <a:off x="113987" y="1319274"/>
            <a:ext cx="6885993" cy="4070743"/>
          </a:xfrm>
          <a:prstGeom prst="rect">
            <a:avLst/>
          </a:prstGeom>
        </p:spPr>
        <p:style>
          <a:lnRef idx="0">
            <a:schemeClr val="dk1"/>
          </a:lnRef>
          <a:fillRef idx="3">
            <a:schemeClr val="dk1"/>
          </a:fillRef>
          <a:effectRef idx="3">
            <a:schemeClr val="dk1"/>
          </a:effectRef>
          <a:fontRef idx="minor">
            <a:schemeClr val="lt1"/>
          </a:fontRef>
        </p:style>
      </p:pic>
      <p:sp>
        <p:nvSpPr>
          <p:cNvPr id="21" name="Arrow: Left 20">
            <a:extLst>
              <a:ext uri="{FF2B5EF4-FFF2-40B4-BE49-F238E27FC236}">
                <a16:creationId xmlns:a16="http://schemas.microsoft.com/office/drawing/2014/main" id="{12BEE7A4-3856-9A50-F5C9-1A915D445F69}"/>
              </a:ext>
            </a:extLst>
          </p:cNvPr>
          <p:cNvSpPr/>
          <p:nvPr/>
        </p:nvSpPr>
        <p:spPr>
          <a:xfrm rot="20632819">
            <a:off x="4189687" y="2406835"/>
            <a:ext cx="1143000" cy="152400"/>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D3F9EFC9-DA5C-F396-A743-0B8D1FA84ECF}"/>
              </a:ext>
            </a:extLst>
          </p:cNvPr>
          <p:cNvPicPr>
            <a:picLocks noChangeAspect="1"/>
          </p:cNvPicPr>
          <p:nvPr/>
        </p:nvPicPr>
        <p:blipFill>
          <a:blip r:embed="rId10"/>
          <a:stretch>
            <a:fillRect/>
          </a:stretch>
        </p:blipFill>
        <p:spPr>
          <a:xfrm rot="1611920">
            <a:off x="4015380" y="4629904"/>
            <a:ext cx="1170533" cy="176799"/>
          </a:xfrm>
          <a:prstGeom prst="rect">
            <a:avLst/>
          </a:prstGeom>
        </p:spPr>
      </p:pic>
      <p:pic>
        <p:nvPicPr>
          <p:cNvPr id="26" name="Graphic 25" descr="Email outline">
            <a:extLst>
              <a:ext uri="{FF2B5EF4-FFF2-40B4-BE49-F238E27FC236}">
                <a16:creationId xmlns:a16="http://schemas.microsoft.com/office/drawing/2014/main" id="{DE9BD722-C58E-6C01-3F69-573E82034EFA}"/>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231450" y="3937"/>
            <a:ext cx="914400" cy="914400"/>
          </a:xfrm>
          <a:prstGeom prst="rect">
            <a:avLst/>
          </a:prstGeom>
        </p:spPr>
      </p:pic>
      <p:pic>
        <p:nvPicPr>
          <p:cNvPr id="28" name="Graphic 27" descr="Envelope outline">
            <a:extLst>
              <a:ext uri="{FF2B5EF4-FFF2-40B4-BE49-F238E27FC236}">
                <a16:creationId xmlns:a16="http://schemas.microsoft.com/office/drawing/2014/main" id="{5E2540FD-F327-41DB-AF73-3803917118C9}"/>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568050" y="158265"/>
            <a:ext cx="914400" cy="914400"/>
          </a:xfrm>
          <a:prstGeom prst="rect">
            <a:avLst/>
          </a:prstGeom>
        </p:spPr>
      </p:pic>
    </p:spTree>
    <p:extLst>
      <p:ext uri="{BB962C8B-B14F-4D97-AF65-F5344CB8AC3E}">
        <p14:creationId xmlns:p14="http://schemas.microsoft.com/office/powerpoint/2010/main" val="2516149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7F8B3-FBDE-4E5E-1631-C6A409D8B568}"/>
              </a:ext>
            </a:extLst>
          </p:cNvPr>
          <p:cNvPicPr>
            <a:picLocks noChangeAspect="1"/>
          </p:cNvPicPr>
          <p:nvPr/>
        </p:nvPicPr>
        <p:blipFill>
          <a:blip r:embed="rId3"/>
          <a:stretch>
            <a:fillRect/>
          </a:stretch>
        </p:blipFill>
        <p:spPr>
          <a:xfrm>
            <a:off x="9151211" y="1170301"/>
            <a:ext cx="2651263" cy="49126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3">
            <a:schemeClr val="lt1"/>
          </a:lnRef>
          <a:fillRef idx="1">
            <a:schemeClr val="dk1"/>
          </a:fillRef>
          <a:effectRef idx="1">
            <a:schemeClr val="dk1"/>
          </a:effectRef>
          <a:fontRef idx="minor">
            <a:schemeClr val="lt1"/>
          </a:fontRef>
        </p:style>
      </p:pic>
      <p:pic>
        <p:nvPicPr>
          <p:cNvPr id="5" name="Picture 4">
            <a:extLst>
              <a:ext uri="{FF2B5EF4-FFF2-40B4-BE49-F238E27FC236}">
                <a16:creationId xmlns:a16="http://schemas.microsoft.com/office/drawing/2014/main" id="{489BBE8C-403C-06C7-CB31-E6CD478E7194}"/>
              </a:ext>
            </a:extLst>
          </p:cNvPr>
          <p:cNvPicPr>
            <a:picLocks noChangeAspect="1"/>
          </p:cNvPicPr>
          <p:nvPr/>
        </p:nvPicPr>
        <p:blipFill rotWithShape="1">
          <a:blip r:embed="rId4"/>
          <a:srcRect l="-1" t="2532" r="3306"/>
          <a:stretch/>
        </p:blipFill>
        <p:spPr>
          <a:xfrm>
            <a:off x="90887" y="2645531"/>
            <a:ext cx="2475880" cy="34345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3">
            <a:schemeClr val="lt1"/>
          </a:lnRef>
          <a:fillRef idx="1">
            <a:schemeClr val="dk1"/>
          </a:fillRef>
          <a:effectRef idx="1">
            <a:schemeClr val="dk1"/>
          </a:effectRef>
          <a:fontRef idx="minor">
            <a:schemeClr val="lt1"/>
          </a:fontRef>
        </p:style>
      </p:pic>
      <p:pic>
        <p:nvPicPr>
          <p:cNvPr id="7" name="Picture 6">
            <a:extLst>
              <a:ext uri="{FF2B5EF4-FFF2-40B4-BE49-F238E27FC236}">
                <a16:creationId xmlns:a16="http://schemas.microsoft.com/office/drawing/2014/main" id="{D6C6FCA4-15D8-4473-6142-7FEFD7D6EC03}"/>
              </a:ext>
            </a:extLst>
          </p:cNvPr>
          <p:cNvPicPr>
            <a:picLocks noChangeAspect="1"/>
          </p:cNvPicPr>
          <p:nvPr/>
        </p:nvPicPr>
        <p:blipFill rotWithShape="1">
          <a:blip r:embed="rId5"/>
          <a:srcRect l="3988" r="4629"/>
          <a:stretch/>
        </p:blipFill>
        <p:spPr>
          <a:xfrm>
            <a:off x="6170799" y="2587090"/>
            <a:ext cx="2848428" cy="3591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3">
            <a:schemeClr val="lt1"/>
          </a:lnRef>
          <a:fillRef idx="1">
            <a:schemeClr val="dk1"/>
          </a:fillRef>
          <a:effectRef idx="1">
            <a:schemeClr val="dk1"/>
          </a:effectRef>
          <a:fontRef idx="minor">
            <a:schemeClr val="lt1"/>
          </a:fontRef>
        </p:style>
      </p:pic>
      <p:pic>
        <p:nvPicPr>
          <p:cNvPr id="8" name="Picture 7">
            <a:extLst>
              <a:ext uri="{FF2B5EF4-FFF2-40B4-BE49-F238E27FC236}">
                <a16:creationId xmlns:a16="http://schemas.microsoft.com/office/drawing/2014/main" id="{7F0679FA-AD75-236C-235B-09352DF9FC80}"/>
              </a:ext>
            </a:extLst>
          </p:cNvPr>
          <p:cNvPicPr>
            <a:picLocks noChangeAspect="1"/>
          </p:cNvPicPr>
          <p:nvPr/>
        </p:nvPicPr>
        <p:blipFill rotWithShape="1">
          <a:blip r:embed="rId6"/>
          <a:srcRect l="7472" t="2233" r="10822" b="4600"/>
          <a:stretch/>
        </p:blipFill>
        <p:spPr>
          <a:xfrm>
            <a:off x="2699255" y="2646498"/>
            <a:ext cx="3176464" cy="35358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3">
            <a:schemeClr val="lt1"/>
          </a:lnRef>
          <a:fillRef idx="1">
            <a:schemeClr val="dk1"/>
          </a:fillRef>
          <a:effectRef idx="1">
            <a:schemeClr val="dk1"/>
          </a:effectRef>
          <a:fontRef idx="minor">
            <a:schemeClr val="lt1"/>
          </a:fontRef>
        </p:style>
      </p:pic>
      <p:sp>
        <p:nvSpPr>
          <p:cNvPr id="9" name="TextBox 8">
            <a:extLst>
              <a:ext uri="{FF2B5EF4-FFF2-40B4-BE49-F238E27FC236}">
                <a16:creationId xmlns:a16="http://schemas.microsoft.com/office/drawing/2014/main" id="{968B43A7-C02F-5BA4-959C-8A6B74C1B2C2}"/>
              </a:ext>
            </a:extLst>
          </p:cNvPr>
          <p:cNvSpPr txBox="1"/>
          <p:nvPr/>
        </p:nvSpPr>
        <p:spPr>
          <a:xfrm>
            <a:off x="-10343" y="583420"/>
            <a:ext cx="2885098" cy="1569660"/>
          </a:xfrm>
          <a:prstGeom prst="rect">
            <a:avLst/>
          </a:prstGeom>
          <a:noFill/>
        </p:spPr>
        <p:txBody>
          <a:bodyPr wrap="square" rtlCol="0">
            <a:spAutoFit/>
          </a:bodyPr>
          <a:lstStyle/>
          <a:p>
            <a:pPr algn="ctr"/>
            <a:r>
              <a:rPr lang="en-US">
                <a:solidFill>
                  <a:srgbClr val="001F5F"/>
                </a:solidFill>
                <a:latin typeface="Sitka Heading"/>
                <a:cs typeface="Arial"/>
              </a:rPr>
              <a:t>Enter the exact email address where the committee reviewer link was sent.</a:t>
            </a:r>
          </a:p>
        </p:txBody>
      </p:sp>
      <p:sp>
        <p:nvSpPr>
          <p:cNvPr id="10" name="TextBox 9">
            <a:extLst>
              <a:ext uri="{FF2B5EF4-FFF2-40B4-BE49-F238E27FC236}">
                <a16:creationId xmlns:a16="http://schemas.microsoft.com/office/drawing/2014/main" id="{49688CA0-EE54-4B3D-3CDB-2A0F80858794}"/>
              </a:ext>
            </a:extLst>
          </p:cNvPr>
          <p:cNvSpPr txBox="1"/>
          <p:nvPr/>
        </p:nvSpPr>
        <p:spPr>
          <a:xfrm>
            <a:off x="2871926" y="962919"/>
            <a:ext cx="2995241" cy="1200329"/>
          </a:xfrm>
          <a:prstGeom prst="rect">
            <a:avLst/>
          </a:prstGeom>
          <a:noFill/>
        </p:spPr>
        <p:txBody>
          <a:bodyPr wrap="square" rtlCol="0">
            <a:spAutoFit/>
          </a:bodyPr>
          <a:lstStyle/>
          <a:p>
            <a:pPr algn="ctr"/>
            <a:r>
              <a:rPr lang="en-US">
                <a:solidFill>
                  <a:srgbClr val="001F5F"/>
                </a:solidFill>
                <a:latin typeface="Sitka Heading"/>
                <a:cs typeface="Arial"/>
              </a:rPr>
              <a:t>Confirm the email address and send confirmation code.</a:t>
            </a:r>
            <a:endParaRPr lang="en-US">
              <a:latin typeface="Sitka Heading"/>
            </a:endParaRPr>
          </a:p>
        </p:txBody>
      </p:sp>
      <p:sp>
        <p:nvSpPr>
          <p:cNvPr id="12" name="TextBox 11">
            <a:extLst>
              <a:ext uri="{FF2B5EF4-FFF2-40B4-BE49-F238E27FC236}">
                <a16:creationId xmlns:a16="http://schemas.microsoft.com/office/drawing/2014/main" id="{6A21E0D2-DBF2-2D62-8623-7CABEC7C146C}"/>
              </a:ext>
            </a:extLst>
          </p:cNvPr>
          <p:cNvSpPr txBox="1"/>
          <p:nvPr/>
        </p:nvSpPr>
        <p:spPr>
          <a:xfrm>
            <a:off x="6096000" y="581859"/>
            <a:ext cx="2999111" cy="1200329"/>
          </a:xfrm>
          <a:prstGeom prst="rect">
            <a:avLst/>
          </a:prstGeom>
          <a:noFill/>
        </p:spPr>
        <p:txBody>
          <a:bodyPr wrap="square" rtlCol="0">
            <a:spAutoFit/>
          </a:bodyPr>
          <a:lstStyle/>
          <a:p>
            <a:pPr algn="ctr"/>
            <a:r>
              <a:rPr lang="en-US">
                <a:solidFill>
                  <a:srgbClr val="001F5F"/>
                </a:solidFill>
                <a:latin typeface="Sitka Heading"/>
                <a:cs typeface="Arial"/>
              </a:rPr>
              <a:t>Copy the confirmation code that was sent to your email to confirm.</a:t>
            </a:r>
            <a:endParaRPr lang="en-US">
              <a:latin typeface="Sitka Heading"/>
            </a:endParaRPr>
          </a:p>
        </p:txBody>
      </p:sp>
      <p:sp>
        <p:nvSpPr>
          <p:cNvPr id="13" name="TextBox 12">
            <a:extLst>
              <a:ext uri="{FF2B5EF4-FFF2-40B4-BE49-F238E27FC236}">
                <a16:creationId xmlns:a16="http://schemas.microsoft.com/office/drawing/2014/main" id="{5958E0D4-44D0-EC64-6918-16FF26777F23}"/>
              </a:ext>
            </a:extLst>
          </p:cNvPr>
          <p:cNvSpPr txBox="1"/>
          <p:nvPr/>
        </p:nvSpPr>
        <p:spPr>
          <a:xfrm>
            <a:off x="8996165" y="313628"/>
            <a:ext cx="3193130" cy="461665"/>
          </a:xfrm>
          <a:prstGeom prst="rect">
            <a:avLst/>
          </a:prstGeom>
          <a:noFill/>
        </p:spPr>
        <p:txBody>
          <a:bodyPr wrap="square" rtlCol="0">
            <a:spAutoFit/>
          </a:bodyPr>
          <a:lstStyle/>
          <a:p>
            <a:r>
              <a:rPr lang="en-US">
                <a:solidFill>
                  <a:srgbClr val="001F5F"/>
                </a:solidFill>
                <a:latin typeface="Sitka Heading"/>
                <a:cs typeface="Arial"/>
              </a:rPr>
              <a:t>Create your password.</a:t>
            </a:r>
            <a:endParaRPr lang="en-US">
              <a:latin typeface="Sitka Heading"/>
            </a:endParaRPr>
          </a:p>
        </p:txBody>
      </p:sp>
      <p:sp>
        <p:nvSpPr>
          <p:cNvPr id="14" name="Arrow: Right 13">
            <a:extLst>
              <a:ext uri="{FF2B5EF4-FFF2-40B4-BE49-F238E27FC236}">
                <a16:creationId xmlns:a16="http://schemas.microsoft.com/office/drawing/2014/main" id="{64DEFFA6-AD2C-BF35-F74D-B70DA7611DBF}"/>
              </a:ext>
            </a:extLst>
          </p:cNvPr>
          <p:cNvSpPr/>
          <p:nvPr/>
        </p:nvSpPr>
        <p:spPr>
          <a:xfrm rot="5400000">
            <a:off x="1142173" y="2145901"/>
            <a:ext cx="381000" cy="3774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FA8F73ED-1A34-26BD-F5B7-AF2AF840A41F}"/>
              </a:ext>
            </a:extLst>
          </p:cNvPr>
          <p:cNvSpPr/>
          <p:nvPr/>
        </p:nvSpPr>
        <p:spPr>
          <a:xfrm rot="5400000">
            <a:off x="4092237" y="2151521"/>
            <a:ext cx="381000" cy="3774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E656B95B-7CD1-8126-86D3-EE55A507AD3E}"/>
              </a:ext>
            </a:extLst>
          </p:cNvPr>
          <p:cNvSpPr/>
          <p:nvPr/>
        </p:nvSpPr>
        <p:spPr>
          <a:xfrm rot="5400000">
            <a:off x="7405055" y="2152969"/>
            <a:ext cx="381000" cy="3774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B75971A2-4D04-D5A4-763B-E199F51A487E}"/>
              </a:ext>
            </a:extLst>
          </p:cNvPr>
          <p:cNvSpPr/>
          <p:nvPr/>
        </p:nvSpPr>
        <p:spPr>
          <a:xfrm rot="5400000">
            <a:off x="10285230" y="776831"/>
            <a:ext cx="381000" cy="3774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4CBC16-BF1C-D8B4-FC81-5339BD7111CF}"/>
              </a:ext>
            </a:extLst>
          </p:cNvPr>
          <p:cNvSpPr txBox="1"/>
          <p:nvPr/>
        </p:nvSpPr>
        <p:spPr>
          <a:xfrm>
            <a:off x="2911233" y="-47956"/>
            <a:ext cx="6370968" cy="584775"/>
          </a:xfrm>
          <a:prstGeom prst="rect">
            <a:avLst/>
          </a:prstGeom>
          <a:noFill/>
        </p:spPr>
        <p:txBody>
          <a:bodyPr wrap="square" rtlCol="0">
            <a:spAutoFit/>
          </a:bodyPr>
          <a:lstStyle/>
          <a:p>
            <a:pPr algn="ctr"/>
            <a:r>
              <a:rPr lang="en-US" sz="3200" b="1">
                <a:solidFill>
                  <a:srgbClr val="2E5496"/>
                </a:solidFill>
                <a:latin typeface="Sitka Heading"/>
                <a:ea typeface="+mj-ea"/>
                <a:cs typeface="Arial"/>
              </a:rPr>
              <a:t>Creating Your Login Credentials</a:t>
            </a:r>
          </a:p>
        </p:txBody>
      </p:sp>
      <p:grpSp>
        <p:nvGrpSpPr>
          <p:cNvPr id="11" name="Group 1">
            <a:extLst>
              <a:ext uri="{FF2B5EF4-FFF2-40B4-BE49-F238E27FC236}">
                <a16:creationId xmlns:a16="http://schemas.microsoft.com/office/drawing/2014/main" id="{2ACCE256-7054-6A65-207C-ACFC39CBE812}"/>
              </a:ext>
            </a:extLst>
          </p:cNvPr>
          <p:cNvGrpSpPr>
            <a:grpSpLocks/>
          </p:cNvGrpSpPr>
          <p:nvPr/>
        </p:nvGrpSpPr>
        <p:grpSpPr bwMode="auto">
          <a:xfrm>
            <a:off x="0" y="6145213"/>
            <a:ext cx="12192000" cy="712787"/>
            <a:chOff x="0" y="6145212"/>
            <a:chExt cx="12192000" cy="712788"/>
          </a:xfrm>
        </p:grpSpPr>
        <p:pic>
          <p:nvPicPr>
            <p:cNvPr id="4" name="Picture 2" descr="title">
              <a:extLst>
                <a:ext uri="{FF2B5EF4-FFF2-40B4-BE49-F238E27FC236}">
                  <a16:creationId xmlns:a16="http://schemas.microsoft.com/office/drawing/2014/main" id="{8BF5D2AB-B1F3-FB93-5436-485C8B2DC1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145212"/>
              <a:ext cx="12192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603C90BE-75FF-9CAD-D24C-EDF6437AD59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38200" y="6226175"/>
              <a:ext cx="19812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21">
            <a:extLst>
              <a:ext uri="{FF2B5EF4-FFF2-40B4-BE49-F238E27FC236}">
                <a16:creationId xmlns:a16="http://schemas.microsoft.com/office/drawing/2014/main" id="{668197C8-D1B4-9987-4A52-5BA48F221D68}"/>
              </a:ext>
            </a:extLst>
          </p:cNvPr>
          <p:cNvGrpSpPr/>
          <p:nvPr/>
        </p:nvGrpSpPr>
        <p:grpSpPr>
          <a:xfrm>
            <a:off x="10150758" y="6189789"/>
            <a:ext cx="1523462" cy="651005"/>
            <a:chOff x="10150758" y="6189789"/>
            <a:chExt cx="1523462" cy="651005"/>
          </a:xfrm>
        </p:grpSpPr>
        <p:pic>
          <p:nvPicPr>
            <p:cNvPr id="20" name="Picture 7">
              <a:extLst>
                <a:ext uri="{FF2B5EF4-FFF2-40B4-BE49-F238E27FC236}">
                  <a16:creationId xmlns:a16="http://schemas.microsoft.com/office/drawing/2014/main" id="{76D28491-995C-76D0-0108-B643CF4CA3E7}"/>
                </a:ext>
              </a:extLst>
            </p:cNvPr>
            <p:cNvPicPr>
              <a:picLocks noChangeAspect="1"/>
            </p:cNvPicPr>
            <p:nvPr/>
          </p:nvPicPr>
          <p:blipFill>
            <a:blip r:embed="rId9"/>
            <a:srcRect/>
            <a:stretch/>
          </p:blipFill>
          <p:spPr bwMode="auto">
            <a:xfrm>
              <a:off x="10150758" y="6231094"/>
              <a:ext cx="539855"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 red and blue sign with white text&#10;&#10;Description automatically generated">
              <a:extLst>
                <a:ext uri="{FF2B5EF4-FFF2-40B4-BE49-F238E27FC236}">
                  <a16:creationId xmlns:a16="http://schemas.microsoft.com/office/drawing/2014/main" id="{B7F37E01-1C76-46C3-D3A4-6B4CBE7A784C}"/>
                </a:ext>
              </a:extLst>
            </p:cNvPr>
            <p:cNvPicPr>
              <a:picLocks noChangeAspect="1"/>
            </p:cNvPicPr>
            <p:nvPr/>
          </p:nvPicPr>
          <p:blipFill>
            <a:blip r:embed="rId10"/>
            <a:stretch>
              <a:fillRect/>
            </a:stretch>
          </p:blipFill>
          <p:spPr>
            <a:xfrm>
              <a:off x="11291275" y="6189789"/>
              <a:ext cx="382945" cy="651005"/>
            </a:xfrm>
            <a:prstGeom prst="rect">
              <a:avLst/>
            </a:prstGeom>
          </p:spPr>
        </p:pic>
      </p:grpSp>
      <p:pic>
        <p:nvPicPr>
          <p:cNvPr id="24" name="Picture 23" descr="A black and white logo with white text&#10;&#10;Description automatically generated">
            <a:extLst>
              <a:ext uri="{FF2B5EF4-FFF2-40B4-BE49-F238E27FC236}">
                <a16:creationId xmlns:a16="http://schemas.microsoft.com/office/drawing/2014/main" id="{8CD55708-C329-1238-0C52-176292354535}"/>
              </a:ext>
            </a:extLst>
          </p:cNvPr>
          <p:cNvPicPr>
            <a:picLocks noChangeAspect="1"/>
          </p:cNvPicPr>
          <p:nvPr/>
        </p:nvPicPr>
        <p:blipFill>
          <a:blip r:embed="rId11"/>
          <a:stretch>
            <a:fillRect/>
          </a:stretch>
        </p:blipFill>
        <p:spPr>
          <a:xfrm>
            <a:off x="8763000" y="6215856"/>
            <a:ext cx="990600" cy="594360"/>
          </a:xfrm>
          <a:prstGeom prst="rect">
            <a:avLst/>
          </a:prstGeom>
        </p:spPr>
      </p:pic>
    </p:spTree>
    <p:extLst>
      <p:ext uri="{BB962C8B-B14F-4D97-AF65-F5344CB8AC3E}">
        <p14:creationId xmlns:p14="http://schemas.microsoft.com/office/powerpoint/2010/main" val="3879585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
            <a:extLst>
              <a:ext uri="{FF2B5EF4-FFF2-40B4-BE49-F238E27FC236}">
                <a16:creationId xmlns:a16="http://schemas.microsoft.com/office/drawing/2014/main" id="{A251D5B5-58E0-AB33-6814-CC5FA55938E1}"/>
              </a:ext>
            </a:extLst>
          </p:cNvPr>
          <p:cNvGrpSpPr>
            <a:grpSpLocks/>
          </p:cNvGrpSpPr>
          <p:nvPr/>
        </p:nvGrpSpPr>
        <p:grpSpPr bwMode="auto">
          <a:xfrm>
            <a:off x="0" y="6145213"/>
            <a:ext cx="12192000" cy="712787"/>
            <a:chOff x="0" y="6145212"/>
            <a:chExt cx="12192000" cy="712788"/>
          </a:xfrm>
        </p:grpSpPr>
        <p:pic>
          <p:nvPicPr>
            <p:cNvPr id="12" name="Picture 2" descr="title">
              <a:extLst>
                <a:ext uri="{FF2B5EF4-FFF2-40B4-BE49-F238E27FC236}">
                  <a16:creationId xmlns:a16="http://schemas.microsoft.com/office/drawing/2014/main" id="{D24DC939-9A5B-19B1-A44A-35A633204E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45212"/>
              <a:ext cx="12192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a:extLst>
                <a:ext uri="{FF2B5EF4-FFF2-40B4-BE49-F238E27FC236}">
                  <a16:creationId xmlns:a16="http://schemas.microsoft.com/office/drawing/2014/main" id="{6C2D21C3-9B9B-D794-A48D-4334953763C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226175"/>
              <a:ext cx="19812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8">
            <a:extLst>
              <a:ext uri="{FF2B5EF4-FFF2-40B4-BE49-F238E27FC236}">
                <a16:creationId xmlns:a16="http://schemas.microsoft.com/office/drawing/2014/main" id="{BF6EFB71-7487-8A8C-1617-A9978194AAA9}"/>
              </a:ext>
            </a:extLst>
          </p:cNvPr>
          <p:cNvGrpSpPr/>
          <p:nvPr/>
        </p:nvGrpSpPr>
        <p:grpSpPr>
          <a:xfrm>
            <a:off x="10150758" y="6189789"/>
            <a:ext cx="1523462" cy="651005"/>
            <a:chOff x="10150758" y="6189789"/>
            <a:chExt cx="1523462" cy="651005"/>
          </a:xfrm>
        </p:grpSpPr>
        <p:pic>
          <p:nvPicPr>
            <p:cNvPr id="20" name="Picture 7">
              <a:extLst>
                <a:ext uri="{FF2B5EF4-FFF2-40B4-BE49-F238E27FC236}">
                  <a16:creationId xmlns:a16="http://schemas.microsoft.com/office/drawing/2014/main" id="{A56CF33F-5C46-7782-5B67-3708859FF4B5}"/>
                </a:ext>
              </a:extLst>
            </p:cNvPr>
            <p:cNvPicPr>
              <a:picLocks noChangeAspect="1"/>
            </p:cNvPicPr>
            <p:nvPr/>
          </p:nvPicPr>
          <p:blipFill>
            <a:blip r:embed="rId5"/>
            <a:srcRect/>
            <a:stretch/>
          </p:blipFill>
          <p:spPr bwMode="auto">
            <a:xfrm>
              <a:off x="10150758" y="6231094"/>
              <a:ext cx="539855"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 red and blue sign with white text&#10;&#10;Description automatically generated">
              <a:extLst>
                <a:ext uri="{FF2B5EF4-FFF2-40B4-BE49-F238E27FC236}">
                  <a16:creationId xmlns:a16="http://schemas.microsoft.com/office/drawing/2014/main" id="{E7925B0B-3797-FB00-558D-9B55782C740B}"/>
                </a:ext>
              </a:extLst>
            </p:cNvPr>
            <p:cNvPicPr>
              <a:picLocks noChangeAspect="1"/>
            </p:cNvPicPr>
            <p:nvPr/>
          </p:nvPicPr>
          <p:blipFill>
            <a:blip r:embed="rId6"/>
            <a:stretch>
              <a:fillRect/>
            </a:stretch>
          </p:blipFill>
          <p:spPr>
            <a:xfrm>
              <a:off x="11291275" y="6189789"/>
              <a:ext cx="382945" cy="651005"/>
            </a:xfrm>
            <a:prstGeom prst="rect">
              <a:avLst/>
            </a:prstGeom>
          </p:spPr>
        </p:pic>
      </p:grpSp>
      <p:pic>
        <p:nvPicPr>
          <p:cNvPr id="22" name="Picture 21" descr="A black and white logo with white text&#10;&#10;Description automatically generated">
            <a:extLst>
              <a:ext uri="{FF2B5EF4-FFF2-40B4-BE49-F238E27FC236}">
                <a16:creationId xmlns:a16="http://schemas.microsoft.com/office/drawing/2014/main" id="{3C3E02DF-6408-87B9-E423-C664EB4F4A20}"/>
              </a:ext>
            </a:extLst>
          </p:cNvPr>
          <p:cNvPicPr>
            <a:picLocks noChangeAspect="1"/>
          </p:cNvPicPr>
          <p:nvPr/>
        </p:nvPicPr>
        <p:blipFill>
          <a:blip r:embed="rId7"/>
          <a:stretch>
            <a:fillRect/>
          </a:stretch>
        </p:blipFill>
        <p:spPr>
          <a:xfrm>
            <a:off x="8763000" y="6215856"/>
            <a:ext cx="990600" cy="594360"/>
          </a:xfrm>
          <a:prstGeom prst="rect">
            <a:avLst/>
          </a:prstGeom>
        </p:spPr>
      </p:pic>
      <p:sp>
        <p:nvSpPr>
          <p:cNvPr id="35" name="object 11">
            <a:extLst>
              <a:ext uri="{FF2B5EF4-FFF2-40B4-BE49-F238E27FC236}">
                <a16:creationId xmlns:a16="http://schemas.microsoft.com/office/drawing/2014/main" id="{D39C8FB3-D279-D233-201F-102724BB2283}"/>
              </a:ext>
            </a:extLst>
          </p:cNvPr>
          <p:cNvSpPr txBox="1">
            <a:spLocks/>
          </p:cNvSpPr>
          <p:nvPr/>
        </p:nvSpPr>
        <p:spPr bwMode="auto">
          <a:xfrm>
            <a:off x="1156947" y="-248136"/>
            <a:ext cx="9889339" cy="102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66807" rIns="0" bIns="0" numCol="1" rtlCol="0" anchor="b" anchorCtr="0" compatLnSpc="1">
            <a:prstTxWarp prst="textNoShape">
              <a:avLst/>
            </a:prstTxWarp>
            <a:spAutoFit/>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660400" algn="l">
              <a:lnSpc>
                <a:spcPct val="100000"/>
              </a:lnSpc>
              <a:spcBef>
                <a:spcPts val="105"/>
              </a:spcBef>
            </a:pPr>
            <a:r>
              <a:rPr lang="en-US" sz="3600" b="1">
                <a:solidFill>
                  <a:srgbClr val="2E5496"/>
                </a:solidFill>
                <a:latin typeface="Sitka Heading"/>
                <a:cs typeface="Arial"/>
              </a:rPr>
              <a:t>Step 2. Choose Reference &amp; Reviewers Tab</a:t>
            </a:r>
          </a:p>
        </p:txBody>
      </p:sp>
      <p:graphicFrame>
        <p:nvGraphicFramePr>
          <p:cNvPr id="38" name="object 12">
            <a:extLst>
              <a:ext uri="{FF2B5EF4-FFF2-40B4-BE49-F238E27FC236}">
                <a16:creationId xmlns:a16="http://schemas.microsoft.com/office/drawing/2014/main" id="{CD995857-AA78-852A-0D13-F5B921852BD3}"/>
              </a:ext>
            </a:extLst>
          </p:cNvPr>
          <p:cNvGraphicFramePr/>
          <p:nvPr>
            <p:extLst>
              <p:ext uri="{D42A27DB-BD31-4B8C-83A1-F6EECF244321}">
                <p14:modId xmlns:p14="http://schemas.microsoft.com/office/powerpoint/2010/main" val="490859992"/>
              </p:ext>
            </p:extLst>
          </p:nvPr>
        </p:nvGraphicFramePr>
        <p:xfrm>
          <a:off x="6693895" y="1955716"/>
          <a:ext cx="5146516" cy="35363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3" name="Picture 42" descr="A screenshot of a computer&#10;&#10;AI-generated content may be incorrect.">
            <a:extLst>
              <a:ext uri="{FF2B5EF4-FFF2-40B4-BE49-F238E27FC236}">
                <a16:creationId xmlns:a16="http://schemas.microsoft.com/office/drawing/2014/main" id="{6C11DC19-A354-5E0C-602E-DC5E25431CBA}"/>
              </a:ext>
            </a:extLst>
          </p:cNvPr>
          <p:cNvPicPr>
            <a:picLocks noChangeAspect="1"/>
          </p:cNvPicPr>
          <p:nvPr/>
        </p:nvPicPr>
        <p:blipFill>
          <a:blip r:embed="rId13"/>
          <a:stretch>
            <a:fillRect/>
          </a:stretch>
        </p:blipFill>
        <p:spPr>
          <a:xfrm>
            <a:off x="526551" y="1213263"/>
            <a:ext cx="5032462" cy="4619365"/>
          </a:xfrm>
          <a:prstGeom prst="rect">
            <a:avLst/>
          </a:prstGeom>
        </p:spPr>
      </p:pic>
      <p:sp>
        <p:nvSpPr>
          <p:cNvPr id="44" name="Arrow: Left 43">
            <a:extLst>
              <a:ext uri="{FF2B5EF4-FFF2-40B4-BE49-F238E27FC236}">
                <a16:creationId xmlns:a16="http://schemas.microsoft.com/office/drawing/2014/main" id="{7CBBC4FE-74D5-53E5-9ECA-8C7437422E94}"/>
              </a:ext>
            </a:extLst>
          </p:cNvPr>
          <p:cNvSpPr/>
          <p:nvPr/>
        </p:nvSpPr>
        <p:spPr>
          <a:xfrm rot="-1200000">
            <a:off x="5407068" y="1649259"/>
            <a:ext cx="1075151" cy="125260"/>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1074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4A350BAE-37B4-16D3-E0CE-27678DCB13E7}"/>
              </a:ext>
            </a:extLst>
          </p:cNvPr>
          <p:cNvSpPr txBox="1">
            <a:spLocks/>
          </p:cNvSpPr>
          <p:nvPr/>
        </p:nvSpPr>
        <p:spPr bwMode="auto">
          <a:xfrm>
            <a:off x="3527388" y="-339473"/>
            <a:ext cx="5143501" cy="102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66807" rIns="0" bIns="0" numCol="1" rtlCol="0" anchor="ctr" anchorCtr="0" compatLnSpc="1">
            <a:prstTxWarp prst="textNoShape">
              <a:avLst/>
            </a:prstTxWarp>
            <a:spAutoFit/>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660400" algn="l">
              <a:lnSpc>
                <a:spcPct val="100000"/>
              </a:lnSpc>
              <a:spcBef>
                <a:spcPts val="105"/>
              </a:spcBef>
            </a:pPr>
            <a:r>
              <a:rPr lang="en-US" sz="3600" b="1">
                <a:solidFill>
                  <a:srgbClr val="2E5496"/>
                </a:solidFill>
                <a:latin typeface="Sitka Heading"/>
                <a:cs typeface="Arial"/>
              </a:rPr>
              <a:t>Step 3. Signing In</a:t>
            </a:r>
          </a:p>
        </p:txBody>
      </p:sp>
      <p:pic>
        <p:nvPicPr>
          <p:cNvPr id="5" name="object 15">
            <a:extLst>
              <a:ext uri="{FF2B5EF4-FFF2-40B4-BE49-F238E27FC236}">
                <a16:creationId xmlns:a16="http://schemas.microsoft.com/office/drawing/2014/main" id="{87B9D914-F7B6-6E99-E6AA-4692A02B1E9A}"/>
              </a:ext>
            </a:extLst>
          </p:cNvPr>
          <p:cNvPicPr/>
          <p:nvPr/>
        </p:nvPicPr>
        <p:blipFill>
          <a:blip r:embed="rId3" cstate="print"/>
          <a:stretch>
            <a:fillRect/>
          </a:stretch>
        </p:blipFill>
        <p:spPr>
          <a:xfrm>
            <a:off x="6209818" y="1067421"/>
            <a:ext cx="5370470" cy="47179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object 8">
            <a:extLst>
              <a:ext uri="{FF2B5EF4-FFF2-40B4-BE49-F238E27FC236}">
                <a16:creationId xmlns:a16="http://schemas.microsoft.com/office/drawing/2014/main" id="{2CB74494-3D51-7840-5A35-0882218ABF08}"/>
              </a:ext>
            </a:extLst>
          </p:cNvPr>
          <p:cNvSpPr txBox="1"/>
          <p:nvPr/>
        </p:nvSpPr>
        <p:spPr>
          <a:xfrm>
            <a:off x="134318" y="4657846"/>
            <a:ext cx="5964948" cy="1302921"/>
          </a:xfrm>
          <a:prstGeom prst="rect">
            <a:avLst/>
          </a:prstGeom>
        </p:spPr>
        <p:txBody>
          <a:bodyPr vert="horz" wrap="square" lIns="0" tIns="12700" rIns="0" bIns="0" rtlCol="0" anchor="t">
            <a:spAutoFit/>
          </a:bodyPr>
          <a:lstStyle/>
          <a:p>
            <a:pPr marL="24765" marR="324485" indent="-12065" algn="ctr">
              <a:lnSpc>
                <a:spcPct val="134400"/>
              </a:lnSpc>
              <a:spcBef>
                <a:spcPts val="100"/>
              </a:spcBef>
            </a:pPr>
            <a:r>
              <a:rPr lang="en-US" sz="2000" b="1">
                <a:solidFill>
                  <a:srgbClr val="001F5F"/>
                </a:solidFill>
                <a:latin typeface="Sitka Heading"/>
                <a:ea typeface="MS PGothic"/>
                <a:cs typeface="Arial"/>
              </a:rPr>
              <a:t>Please contact the scholarship team if you are needing assistance</a:t>
            </a:r>
            <a:endParaRPr lang="en-US" sz="1600">
              <a:solidFill>
                <a:srgbClr val="000000"/>
              </a:solidFill>
              <a:highlight>
                <a:srgbClr val="FFFF00"/>
              </a:highlight>
              <a:latin typeface="Sitka Heading"/>
              <a:ea typeface="MS PGothic"/>
              <a:cs typeface="Arial"/>
            </a:endParaRPr>
          </a:p>
          <a:p>
            <a:pPr marL="24765" marR="324485" indent="-12065" algn="ctr">
              <a:lnSpc>
                <a:spcPct val="134400"/>
              </a:lnSpc>
              <a:spcBef>
                <a:spcPts val="100"/>
              </a:spcBef>
            </a:pPr>
            <a:r>
              <a:rPr lang="en-US">
                <a:solidFill>
                  <a:srgbClr val="001F5F"/>
                </a:solidFill>
                <a:latin typeface="Sitka Heading"/>
                <a:ea typeface="MS PGothic"/>
                <a:cs typeface="Arial"/>
              </a:rPr>
              <a:t> </a:t>
            </a:r>
            <a:r>
              <a:rPr lang="en-US" sz="2000">
                <a:solidFill>
                  <a:srgbClr val="000000"/>
                </a:solidFill>
                <a:highlight>
                  <a:srgbClr val="FFFF00"/>
                </a:highlight>
                <a:latin typeface="Sitka Heading"/>
                <a:ea typeface="MS PGothic"/>
                <a:cs typeface="Arial"/>
              </a:rPr>
              <a:t> </a:t>
            </a:r>
            <a:r>
              <a:rPr lang="en-US" sz="2000" u="sng" spc="-40">
                <a:solidFill>
                  <a:srgbClr val="0562C1"/>
                </a:solidFill>
                <a:highlight>
                  <a:srgbClr val="FFFF00"/>
                </a:highlight>
                <a:uFill>
                  <a:solidFill>
                    <a:srgbClr val="99C83A"/>
                  </a:solidFill>
                </a:uFill>
                <a:latin typeface="Sitka Heading"/>
                <a:ea typeface="MS PGothic"/>
                <a:cs typeface="Arial"/>
                <a:hlinkClick r:id="rId4"/>
              </a:rPr>
              <a:t>dst-</a:t>
            </a:r>
            <a:r>
              <a:rPr lang="en-US" sz="2000" u="sng" spc="-10">
                <a:solidFill>
                  <a:srgbClr val="0562C1"/>
                </a:solidFill>
                <a:highlight>
                  <a:srgbClr val="FFFF00"/>
                </a:highlight>
                <a:uFill>
                  <a:solidFill>
                    <a:srgbClr val="99C83A"/>
                  </a:solidFill>
                </a:uFill>
                <a:latin typeface="Sitka Heading"/>
                <a:ea typeface="MS PGothic"/>
                <a:cs typeface="Arial"/>
                <a:hlinkClick r:id="rId4"/>
              </a:rPr>
              <a:t>scholarship@alamo.edu</a:t>
            </a:r>
            <a:endParaRPr sz="1600">
              <a:highlight>
                <a:srgbClr val="FFFF00"/>
              </a:highlight>
              <a:latin typeface="Sitka Heading"/>
              <a:ea typeface="MS PGothic"/>
              <a:cs typeface="Arial"/>
            </a:endParaRPr>
          </a:p>
        </p:txBody>
      </p:sp>
      <p:sp>
        <p:nvSpPr>
          <p:cNvPr id="10" name="object 8">
            <a:extLst>
              <a:ext uri="{FF2B5EF4-FFF2-40B4-BE49-F238E27FC236}">
                <a16:creationId xmlns:a16="http://schemas.microsoft.com/office/drawing/2014/main" id="{A47D6ED3-E81B-E19F-A47F-4D5B85A291D3}"/>
              </a:ext>
            </a:extLst>
          </p:cNvPr>
          <p:cNvSpPr txBox="1"/>
          <p:nvPr/>
        </p:nvSpPr>
        <p:spPr>
          <a:xfrm>
            <a:off x="198077" y="735527"/>
            <a:ext cx="5693760" cy="3700180"/>
          </a:xfrm>
          <a:prstGeom prst="rect">
            <a:avLst/>
          </a:prstGeom>
        </p:spPr>
        <p:txBody>
          <a:bodyPr vert="horz" wrap="square" lIns="0" tIns="12700" rIns="0" bIns="0" rtlCol="0" anchor="t">
            <a:spAutoFit/>
          </a:bodyPr>
          <a:lstStyle/>
          <a:p>
            <a:pPr marL="24765" marR="324485" indent="-12065" algn="ctr">
              <a:lnSpc>
                <a:spcPct val="134400"/>
              </a:lnSpc>
              <a:spcBef>
                <a:spcPts val="100"/>
              </a:spcBef>
            </a:pPr>
            <a:r>
              <a:rPr lang="en-US">
                <a:solidFill>
                  <a:srgbClr val="001F5F"/>
                </a:solidFill>
                <a:latin typeface="Sitka Heading"/>
                <a:ea typeface="MS PGothic"/>
                <a:cs typeface="Arial"/>
              </a:rPr>
              <a:t>When you have your login credentials, </a:t>
            </a:r>
            <a:r>
              <a:rPr>
                <a:solidFill>
                  <a:srgbClr val="001F5F"/>
                </a:solidFill>
                <a:latin typeface="Sitka Heading"/>
                <a:ea typeface="MS PGothic"/>
                <a:cs typeface="Arial"/>
              </a:rPr>
              <a:t>Sign In using the </a:t>
            </a:r>
            <a:r>
              <a:rPr lang="en-US">
                <a:solidFill>
                  <a:srgbClr val="001F5F"/>
                </a:solidFill>
                <a:latin typeface="Sitka Heading"/>
                <a:ea typeface="MS PGothic"/>
                <a:cs typeface="Arial"/>
              </a:rPr>
              <a:t>same </a:t>
            </a:r>
            <a:r>
              <a:rPr>
                <a:solidFill>
                  <a:srgbClr val="001F5F"/>
                </a:solidFill>
                <a:latin typeface="Sitka Heading"/>
                <a:ea typeface="MS PGothic"/>
                <a:cs typeface="Arial"/>
              </a:rPr>
              <a:t>email address the link was sent </a:t>
            </a:r>
            <a:r>
              <a:rPr lang="en-US">
                <a:solidFill>
                  <a:srgbClr val="001F5F"/>
                </a:solidFill>
                <a:latin typeface="Sitka Heading"/>
                <a:ea typeface="MS PGothic"/>
                <a:cs typeface="Arial"/>
              </a:rPr>
              <a:t>to and</a:t>
            </a:r>
            <a:r>
              <a:rPr>
                <a:solidFill>
                  <a:srgbClr val="001F5F"/>
                </a:solidFill>
                <a:latin typeface="Sitka Heading"/>
                <a:ea typeface="MS PGothic"/>
                <a:cs typeface="Arial"/>
              </a:rPr>
              <a:t> </a:t>
            </a:r>
            <a:r>
              <a:rPr lang="en-US">
                <a:solidFill>
                  <a:srgbClr val="001F5F"/>
                </a:solidFill>
                <a:latin typeface="Sitka Heading"/>
                <a:ea typeface="MS PGothic"/>
                <a:cs typeface="Arial"/>
              </a:rPr>
              <a:t>your </a:t>
            </a:r>
            <a:r>
              <a:rPr>
                <a:solidFill>
                  <a:srgbClr val="001F5F"/>
                </a:solidFill>
                <a:latin typeface="Sitka Heading"/>
                <a:ea typeface="MS PGothic"/>
                <a:cs typeface="Arial"/>
              </a:rPr>
              <a:t>create</a:t>
            </a:r>
            <a:r>
              <a:rPr lang="en-US">
                <a:solidFill>
                  <a:srgbClr val="001F5F"/>
                </a:solidFill>
                <a:latin typeface="Sitka Heading"/>
                <a:ea typeface="MS PGothic"/>
                <a:cs typeface="Arial"/>
              </a:rPr>
              <a:t>d</a:t>
            </a:r>
            <a:r>
              <a:rPr>
                <a:solidFill>
                  <a:srgbClr val="001F5F"/>
                </a:solidFill>
                <a:latin typeface="Sitka Heading"/>
                <a:ea typeface="MS PGothic"/>
                <a:cs typeface="Arial"/>
              </a:rPr>
              <a:t> password.</a:t>
            </a:r>
            <a:endParaRPr lang="en-US">
              <a:solidFill>
                <a:srgbClr val="001F5F"/>
              </a:solidFill>
              <a:latin typeface="Sitka Heading"/>
              <a:ea typeface="MS PGothic"/>
              <a:cs typeface="Arial"/>
            </a:endParaRPr>
          </a:p>
          <a:p>
            <a:pPr marL="24765" marR="324485" indent="-12065">
              <a:lnSpc>
                <a:spcPct val="134400"/>
              </a:lnSpc>
              <a:spcBef>
                <a:spcPts val="100"/>
              </a:spcBef>
            </a:pPr>
            <a:endParaRPr sz="1200">
              <a:solidFill>
                <a:srgbClr val="001F5F"/>
              </a:solidFill>
              <a:latin typeface="Sitka Heading"/>
              <a:cs typeface="Arial"/>
            </a:endParaRPr>
          </a:p>
          <a:p>
            <a:pPr marL="12700" algn="ctr">
              <a:lnSpc>
                <a:spcPct val="100000"/>
              </a:lnSpc>
              <a:spcBef>
                <a:spcPts val="840"/>
              </a:spcBef>
            </a:pPr>
            <a:r>
              <a:rPr lang="en-US">
                <a:solidFill>
                  <a:srgbClr val="001F5F"/>
                </a:solidFill>
                <a:latin typeface="Sitka Heading"/>
                <a:ea typeface="MS PGothic"/>
                <a:cs typeface="Arial"/>
              </a:rPr>
              <a:t>*</a:t>
            </a:r>
            <a:r>
              <a:rPr>
                <a:solidFill>
                  <a:srgbClr val="001F5F"/>
                </a:solidFill>
                <a:latin typeface="Sitka Heading"/>
                <a:ea typeface="MS PGothic"/>
                <a:cs typeface="Arial"/>
              </a:rPr>
              <a:t>If you have participated in judging previously, it will be the</a:t>
            </a:r>
            <a:r>
              <a:rPr lang="en-US">
                <a:solidFill>
                  <a:srgbClr val="001F5F"/>
                </a:solidFill>
                <a:latin typeface="Sitka Heading"/>
                <a:ea typeface="MS PGothic"/>
                <a:cs typeface="Arial"/>
              </a:rPr>
              <a:t> </a:t>
            </a:r>
            <a:r>
              <a:rPr>
                <a:solidFill>
                  <a:srgbClr val="001F5F"/>
                </a:solidFill>
                <a:latin typeface="Sitka Heading"/>
                <a:ea typeface="MS PGothic"/>
                <a:cs typeface="Arial"/>
              </a:rPr>
              <a:t>same password</a:t>
            </a:r>
            <a:r>
              <a:rPr lang="en-US">
                <a:solidFill>
                  <a:srgbClr val="001F5F"/>
                </a:solidFill>
                <a:latin typeface="Sitka Heading"/>
                <a:ea typeface="MS PGothic"/>
                <a:cs typeface="Arial"/>
              </a:rPr>
              <a:t>* </a:t>
            </a:r>
            <a:endParaRPr>
              <a:solidFill>
                <a:srgbClr val="001F5F"/>
              </a:solidFill>
              <a:latin typeface="Sitka Heading"/>
              <a:ea typeface="MS PGothic"/>
              <a:cs typeface="Arial"/>
            </a:endParaRPr>
          </a:p>
          <a:p>
            <a:pPr>
              <a:lnSpc>
                <a:spcPct val="100000"/>
              </a:lnSpc>
            </a:pPr>
            <a:endParaRPr sz="1000">
              <a:solidFill>
                <a:srgbClr val="001F5F"/>
              </a:solidFill>
              <a:latin typeface="Sitka Heading"/>
              <a:cs typeface="Arial"/>
            </a:endParaRPr>
          </a:p>
          <a:p>
            <a:pPr marL="24765" marR="123825" indent="-12700" algn="ctr">
              <a:lnSpc>
                <a:spcPct val="133900"/>
              </a:lnSpc>
            </a:pPr>
            <a:r>
              <a:rPr>
                <a:solidFill>
                  <a:srgbClr val="001F5F"/>
                </a:solidFill>
                <a:latin typeface="Sitka Heading"/>
                <a:cs typeface="Arial"/>
              </a:rPr>
              <a:t>Your password will be reused each time you Sign-In as a reviewer</a:t>
            </a:r>
          </a:p>
        </p:txBody>
      </p:sp>
      <p:grpSp>
        <p:nvGrpSpPr>
          <p:cNvPr id="13" name="Group 1">
            <a:extLst>
              <a:ext uri="{FF2B5EF4-FFF2-40B4-BE49-F238E27FC236}">
                <a16:creationId xmlns:a16="http://schemas.microsoft.com/office/drawing/2014/main" id="{8CD312AE-6B53-B4AF-71DA-7D3D72D29D43}"/>
              </a:ext>
            </a:extLst>
          </p:cNvPr>
          <p:cNvGrpSpPr>
            <a:grpSpLocks/>
          </p:cNvGrpSpPr>
          <p:nvPr/>
        </p:nvGrpSpPr>
        <p:grpSpPr bwMode="auto">
          <a:xfrm>
            <a:off x="0" y="6145213"/>
            <a:ext cx="12192000" cy="712787"/>
            <a:chOff x="0" y="6145212"/>
            <a:chExt cx="12192000" cy="712788"/>
          </a:xfrm>
        </p:grpSpPr>
        <p:pic>
          <p:nvPicPr>
            <p:cNvPr id="9" name="Picture 2" descr="title">
              <a:extLst>
                <a:ext uri="{FF2B5EF4-FFF2-40B4-BE49-F238E27FC236}">
                  <a16:creationId xmlns:a16="http://schemas.microsoft.com/office/drawing/2014/main" id="{EDF43977-5685-33F6-7A59-285FC8C773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145212"/>
              <a:ext cx="12192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a:extLst>
                <a:ext uri="{FF2B5EF4-FFF2-40B4-BE49-F238E27FC236}">
                  <a16:creationId xmlns:a16="http://schemas.microsoft.com/office/drawing/2014/main" id="{F5C3A887-5951-1638-F0AD-846DD802F61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8200" y="6226175"/>
              <a:ext cx="19812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16">
            <a:extLst>
              <a:ext uri="{FF2B5EF4-FFF2-40B4-BE49-F238E27FC236}">
                <a16:creationId xmlns:a16="http://schemas.microsoft.com/office/drawing/2014/main" id="{5BC06000-4B28-AAAA-3464-45841446161A}"/>
              </a:ext>
            </a:extLst>
          </p:cNvPr>
          <p:cNvGrpSpPr/>
          <p:nvPr/>
        </p:nvGrpSpPr>
        <p:grpSpPr>
          <a:xfrm>
            <a:off x="10150758" y="6189789"/>
            <a:ext cx="1523462" cy="651005"/>
            <a:chOff x="10150758" y="6189789"/>
            <a:chExt cx="1523462" cy="651005"/>
          </a:xfrm>
        </p:grpSpPr>
        <p:pic>
          <p:nvPicPr>
            <p:cNvPr id="15" name="Picture 7">
              <a:extLst>
                <a:ext uri="{FF2B5EF4-FFF2-40B4-BE49-F238E27FC236}">
                  <a16:creationId xmlns:a16="http://schemas.microsoft.com/office/drawing/2014/main" id="{0B729E20-5095-BB63-8430-542448DEA4E4}"/>
                </a:ext>
              </a:extLst>
            </p:cNvPr>
            <p:cNvPicPr>
              <a:picLocks noChangeAspect="1"/>
            </p:cNvPicPr>
            <p:nvPr/>
          </p:nvPicPr>
          <p:blipFill>
            <a:blip r:embed="rId7"/>
            <a:srcRect/>
            <a:stretch/>
          </p:blipFill>
          <p:spPr bwMode="auto">
            <a:xfrm>
              <a:off x="10150758" y="6231094"/>
              <a:ext cx="539855"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red and blue sign with white text&#10;&#10;Description automatically generated">
              <a:extLst>
                <a:ext uri="{FF2B5EF4-FFF2-40B4-BE49-F238E27FC236}">
                  <a16:creationId xmlns:a16="http://schemas.microsoft.com/office/drawing/2014/main" id="{FC99F605-A948-F4A1-9B1B-54595A8EFF51}"/>
                </a:ext>
              </a:extLst>
            </p:cNvPr>
            <p:cNvPicPr>
              <a:picLocks noChangeAspect="1"/>
            </p:cNvPicPr>
            <p:nvPr/>
          </p:nvPicPr>
          <p:blipFill>
            <a:blip r:embed="rId8"/>
            <a:stretch>
              <a:fillRect/>
            </a:stretch>
          </p:blipFill>
          <p:spPr>
            <a:xfrm>
              <a:off x="11291275" y="6189789"/>
              <a:ext cx="382945" cy="651005"/>
            </a:xfrm>
            <a:prstGeom prst="rect">
              <a:avLst/>
            </a:prstGeom>
          </p:spPr>
        </p:pic>
      </p:grpSp>
      <p:pic>
        <p:nvPicPr>
          <p:cNvPr id="19" name="Picture 18" descr="A black and white logo with white text&#10;&#10;Description automatically generated">
            <a:extLst>
              <a:ext uri="{FF2B5EF4-FFF2-40B4-BE49-F238E27FC236}">
                <a16:creationId xmlns:a16="http://schemas.microsoft.com/office/drawing/2014/main" id="{2227F6A6-DFFF-A39D-215C-0BCED3985C6C}"/>
              </a:ext>
            </a:extLst>
          </p:cNvPr>
          <p:cNvPicPr>
            <a:picLocks noChangeAspect="1"/>
          </p:cNvPicPr>
          <p:nvPr/>
        </p:nvPicPr>
        <p:blipFill>
          <a:blip r:embed="rId9"/>
          <a:stretch>
            <a:fillRect/>
          </a:stretch>
        </p:blipFill>
        <p:spPr>
          <a:xfrm>
            <a:off x="8763000" y="6215856"/>
            <a:ext cx="990600" cy="594360"/>
          </a:xfrm>
          <a:prstGeom prst="rect">
            <a:avLst/>
          </a:prstGeom>
        </p:spPr>
      </p:pic>
    </p:spTree>
    <p:extLst>
      <p:ext uri="{BB962C8B-B14F-4D97-AF65-F5344CB8AC3E}">
        <p14:creationId xmlns:p14="http://schemas.microsoft.com/office/powerpoint/2010/main" val="33076022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111B62B4574644BE4A3911B3A8920F" ma:contentTypeVersion="17" ma:contentTypeDescription="Create a new document." ma:contentTypeScope="" ma:versionID="e85dd1dbcd81a4b294832b7fa2cf75a6">
  <xsd:schema xmlns:xsd="http://www.w3.org/2001/XMLSchema" xmlns:xs="http://www.w3.org/2001/XMLSchema" xmlns:p="http://schemas.microsoft.com/office/2006/metadata/properties" xmlns:ns3="ae663366-15ca-4814-9395-fe1f6842282c" xmlns:ns4="91900d7e-f961-4503-9623-302c3bc39f68" targetNamespace="http://schemas.microsoft.com/office/2006/metadata/properties" ma:root="true" ma:fieldsID="5ca4a1b59f60e985dd168c8254861039" ns3:_="" ns4:_="">
    <xsd:import namespace="ae663366-15ca-4814-9395-fe1f6842282c"/>
    <xsd:import namespace="91900d7e-f961-4503-9623-302c3bc39f6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663366-15ca-4814-9395-fe1f684228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00d7e-f961-4503-9623-302c3bc39f6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e663366-15ca-4814-9395-fe1f6842282c" xsi:nil="true"/>
  </documentManagement>
</p:properties>
</file>

<file path=customXml/itemProps1.xml><?xml version="1.0" encoding="utf-8"?>
<ds:datastoreItem xmlns:ds="http://schemas.openxmlformats.org/officeDocument/2006/customXml" ds:itemID="{3F3B4583-D087-4338-8A1A-2D3BBC1FEE36}">
  <ds:schemaRefs>
    <ds:schemaRef ds:uri="91900d7e-f961-4503-9623-302c3bc39f68"/>
    <ds:schemaRef ds:uri="ae663366-15ca-4814-9395-fe1f684228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4B4A689-1707-43A7-8B27-27E209A9CD8E}">
  <ds:schemaRefs>
    <ds:schemaRef ds:uri="http://schemas.microsoft.com/sharepoint/v3/contenttype/forms"/>
  </ds:schemaRefs>
</ds:datastoreItem>
</file>

<file path=customXml/itemProps3.xml><?xml version="1.0" encoding="utf-8"?>
<ds:datastoreItem xmlns:ds="http://schemas.openxmlformats.org/officeDocument/2006/customXml" ds:itemID="{86EA58FF-787B-4110-A74D-DCF5BABCE114}">
  <ds:schemaRefs>
    <ds:schemaRef ds:uri="91900d7e-f961-4503-9623-302c3bc39f68"/>
    <ds:schemaRef ds:uri="ae663366-15ca-4814-9395-fe1f6842282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26</Slides>
  <Notes>20</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5. Review Applications</vt:lpstr>
      <vt:lpstr>PowerPoint Presentation</vt:lpstr>
      <vt:lpstr>PowerPoint Presentation</vt:lpstr>
      <vt:lpstr>PowerPoint Presentation</vt:lpstr>
      <vt:lpstr>Step 6. Review &amp; Score</vt:lpstr>
      <vt:lpstr>Essay Information to Review</vt:lpstr>
      <vt:lpstr>Essay Information Continued...</vt:lpstr>
      <vt:lpstr>Essay Prompts Scoring Rubric - Points</vt:lpstr>
      <vt:lpstr>Essay Prompts Scoring Rubric - Points</vt:lpstr>
      <vt:lpstr>Reviewing Tips</vt:lpstr>
      <vt:lpstr>AI Statement and Information</vt:lpstr>
      <vt:lpstr>Step 7. Finish &amp; Submit</vt:lpstr>
      <vt:lpstr>FAQs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Hope McCall</dc:creator>
  <cp:revision>13</cp:revision>
  <dcterms:created xsi:type="dcterms:W3CDTF">2019-03-06T05:00:10Z</dcterms:created>
  <dcterms:modified xsi:type="dcterms:W3CDTF">2026-04-21T18:19:27Z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0x01010060111B62B4574644BE4A3911B3A8920F</vt:lpwstr>
  </property>
  <property fmtid="{D5CDD505-2E9C-101B-9397-08002B2CF9AE}" pid="3" name="Order">
    <vt:lpwstr>5500.00000000000</vt:lpwstr>
  </property>
</Properties>
</file>