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9" d="100"/>
          <a:sy n="19" d="100"/>
        </p:scale>
        <p:origin x="600" y="-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797342142577005E-2"/>
          <c:y val="0.11724219054446673"/>
          <c:w val="0.96679269617159924"/>
          <c:h val="0.84594361709503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9-4F3A-8B8C-041AF536B3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F9-4F3A-8B8C-041AF536B3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F9-4F3A-8B8C-041AF536B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1589968"/>
        <c:axId val="1019185072"/>
      </c:barChart>
      <c:catAx>
        <c:axId val="72158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9185072"/>
        <c:crosses val="autoZero"/>
        <c:auto val="1"/>
        <c:lblAlgn val="ctr"/>
        <c:lblOffset val="100"/>
        <c:noMultiLvlLbl val="0"/>
      </c:catAx>
      <c:valAx>
        <c:axId val="10191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58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4E-4292-93FA-F3D2736B14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4E-4292-93FA-F3D2736B14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D4E-4292-93FA-F3D2736B14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D4E-4292-93FA-F3D2736B147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D4E-4292-93FA-F3D2736B1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6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8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0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3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7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7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0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2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3BD6C-9CB4-43E9-AD2C-A05B13FD661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794EE-A37E-40B6-9E1E-7E361ED1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1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4CD7203-499E-4E05-5B56-70E1AA0ABAA3}"/>
              </a:ext>
            </a:extLst>
          </p:cNvPr>
          <p:cNvSpPr txBox="1">
            <a:spLocks/>
          </p:cNvSpPr>
          <p:nvPr/>
        </p:nvSpPr>
        <p:spPr>
          <a:xfrm>
            <a:off x="548649" y="8782841"/>
            <a:ext cx="16288196" cy="15286442"/>
          </a:xfrm>
          <a:prstGeom prst="rect">
            <a:avLst/>
          </a:prstGeom>
        </p:spPr>
        <p:txBody>
          <a:bodyPr vert="horz" lIns="329184" tIns="164592" rIns="329184" bIns="164592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EEC885-A7C9-EAC4-DC6F-353228097294}"/>
              </a:ext>
            </a:extLst>
          </p:cNvPr>
          <p:cNvSpPr txBox="1"/>
          <p:nvPr/>
        </p:nvSpPr>
        <p:spPr>
          <a:xfrm>
            <a:off x="1522716" y="6155160"/>
            <a:ext cx="12257314" cy="495520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Introduction: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should outline the issue or question at hand to get viewers interested. You may state the research question and or issue you are investigating. (200 words)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A57A17-3FB4-0DB7-B346-E4BFD4C4BF2C}"/>
              </a:ext>
            </a:extLst>
          </p:cNvPr>
          <p:cNvSpPr txBox="1"/>
          <p:nvPr/>
        </p:nvSpPr>
        <p:spPr>
          <a:xfrm>
            <a:off x="30048416" y="22174063"/>
            <a:ext cx="12257315" cy="901785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 sources or works cited (try to include no more than 6/ font may be smaller)</a:t>
            </a:r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Acknowledgements: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a person, program, department that provided you support on your project. (font may be smaller)</a:t>
            </a:r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Contact Information:</a:t>
            </a:r>
          </a:p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list your email, social media, or website for individuals to reach out to you for further questions.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2A6EEF0-F03A-57C5-854D-970C5817617D}"/>
              </a:ext>
            </a:extLst>
          </p:cNvPr>
          <p:cNvSpPr txBox="1">
            <a:spLocks/>
          </p:cNvSpPr>
          <p:nvPr/>
        </p:nvSpPr>
        <p:spPr>
          <a:xfrm>
            <a:off x="0" y="1213244"/>
            <a:ext cx="43828448" cy="4689740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480" b="1" dirty="0"/>
              <a:t>Title</a:t>
            </a:r>
            <a:r>
              <a:rPr lang="en-US" sz="15480" dirty="0"/>
              <a:t> </a:t>
            </a:r>
            <a:br>
              <a:rPr lang="en-US" dirty="0"/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Author’s Name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B73EFA-A39D-4CF7-FE32-C044A80B12C7}"/>
              </a:ext>
            </a:extLst>
          </p:cNvPr>
          <p:cNvSpPr txBox="1"/>
          <p:nvPr/>
        </p:nvSpPr>
        <p:spPr>
          <a:xfrm>
            <a:off x="30048416" y="6155160"/>
            <a:ext cx="12257314" cy="495520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pPr lvl="0"/>
            <a:r>
              <a:rPr lang="en-US" sz="8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qualitative or quantitative results. Summarize the data. What are the implications or considerations. 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C0812D-2370-CE5B-8BF2-C0033A370740}"/>
              </a:ext>
            </a:extLst>
          </p:cNvPr>
          <p:cNvSpPr txBox="1"/>
          <p:nvPr/>
        </p:nvSpPr>
        <p:spPr>
          <a:xfrm>
            <a:off x="1522717" y="12125592"/>
            <a:ext cx="12257314" cy="407803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Purpose/Objective: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goal of your project. Why did you choose to study or experiment? Why is the work important?  (100 words or less)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A61D8A-A25F-40B5-4477-4D1D7275277E}"/>
              </a:ext>
            </a:extLst>
          </p:cNvPr>
          <p:cNvSpPr txBox="1"/>
          <p:nvPr/>
        </p:nvSpPr>
        <p:spPr>
          <a:xfrm>
            <a:off x="1435631" y="17235766"/>
            <a:ext cx="12257314" cy="1395766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Methods: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procedure or any statistical analyses. List any challenges or lessons learned. Include the following elements if applicable.</a:t>
            </a:r>
          </a:p>
          <a:p>
            <a:pPr lvl="0"/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Samples/Measures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Design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Equipment/Tools Used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Methods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This Method Was Chosen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36646F-1F1D-84CF-0D83-B6B44E6522C9}"/>
              </a:ext>
            </a:extLst>
          </p:cNvPr>
          <p:cNvSpPr txBox="1"/>
          <p:nvPr/>
        </p:nvSpPr>
        <p:spPr>
          <a:xfrm>
            <a:off x="30048416" y="12125592"/>
            <a:ext cx="12257314" cy="903324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365760" tIns="274320" rIns="274320" bIns="365760" rtlCol="0">
            <a:spAutoFit/>
          </a:bodyPr>
          <a:lstStyle/>
          <a:p>
            <a:pPr lvl="0"/>
            <a:r>
              <a:rPr lang="en-US" sz="8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 lvl="0"/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why your findings are important and relevant to the world. You may utilize bullets for this section: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your results mean?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there anything that you learned or changed? (unintended results)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your hypothesis supported?  Walk us through this.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this relevant to the world?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4000" dirty="0">
              <a:solidFill>
                <a:prstClr val="black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B753993-68BF-D3DD-43ED-80C7262F63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8228873"/>
              </p:ext>
            </p:extLst>
          </p:nvPr>
        </p:nvGraphicFramePr>
        <p:xfrm>
          <a:off x="15316200" y="10004178"/>
          <a:ext cx="13258800" cy="8178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37E20940-ADD2-D862-1A23-6FE31DE23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190137"/>
              </p:ext>
            </p:extLst>
          </p:nvPr>
        </p:nvGraphicFramePr>
        <p:xfrm>
          <a:off x="16016239" y="18811388"/>
          <a:ext cx="11103429" cy="975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A81A90C-B351-E33A-2A19-91F3B84FD381}"/>
              </a:ext>
            </a:extLst>
          </p:cNvPr>
          <p:cNvSpPr txBox="1"/>
          <p:nvPr/>
        </p:nvSpPr>
        <p:spPr>
          <a:xfrm>
            <a:off x="18440400" y="7148249"/>
            <a:ext cx="756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Graphics or Images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F9C172A-CC71-F628-C4BC-21AE130B20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105" y="2733818"/>
            <a:ext cx="12710151" cy="1980107"/>
          </a:xfrm>
          <a:prstGeom prst="rect">
            <a:avLst/>
          </a:prstGeom>
        </p:spPr>
      </p:pic>
      <p:pic>
        <p:nvPicPr>
          <p:cNvPr id="16" name="Picture 15" descr="A close up of a sign&#10;&#10;AI-generated content may be incorrect.">
            <a:extLst>
              <a:ext uri="{FF2B5EF4-FFF2-40B4-BE49-F238E27FC236}">
                <a16:creationId xmlns:a16="http://schemas.microsoft.com/office/drawing/2014/main" id="{7FE176D8-3EA2-C382-E1E0-BA85E24D26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2590" y="2413216"/>
            <a:ext cx="13511309" cy="233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88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</TotalTime>
  <Words>264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Macal-Polasek, Sabrina D.</dc:creator>
  <cp:lastModifiedBy>Ferro, Nancy</cp:lastModifiedBy>
  <cp:revision>107</cp:revision>
  <dcterms:created xsi:type="dcterms:W3CDTF">2021-04-23T14:48:20Z</dcterms:created>
  <dcterms:modified xsi:type="dcterms:W3CDTF">2025-11-11T17:40:49Z</dcterms:modified>
</cp:coreProperties>
</file>