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edel-Stoeltje, Natasha" userId="ea8c8b8a-e5d7-4e2b-b925-bedb7450ab5a" providerId="ADAL" clId="{D32A9911-A1C0-446F-AE63-99B95A0D33F2}"/>
    <pc:docChg chg="delSld modSld">
      <pc:chgData name="Riedel-Stoeltje, Natasha" userId="ea8c8b8a-e5d7-4e2b-b925-bedb7450ab5a" providerId="ADAL" clId="{D32A9911-A1C0-446F-AE63-99B95A0D33F2}" dt="2026-09-18T19:27:18.916" v="4" actId="47"/>
      <pc:docMkLst>
        <pc:docMk/>
      </pc:docMkLst>
      <pc:sldChg chg="del">
        <pc:chgData name="Riedel-Stoeltje, Natasha" userId="ea8c8b8a-e5d7-4e2b-b925-bedb7450ab5a" providerId="ADAL" clId="{D32A9911-A1C0-446F-AE63-99B95A0D33F2}" dt="2026-09-18T19:27:18.916" v="4" actId="47"/>
        <pc:sldMkLst>
          <pc:docMk/>
          <pc:sldMk cId="63132465" sldId="256"/>
        </pc:sldMkLst>
      </pc:sldChg>
      <pc:sldChg chg="modSp mod">
        <pc:chgData name="Riedel-Stoeltje, Natasha" userId="ea8c8b8a-e5d7-4e2b-b925-bedb7450ab5a" providerId="ADAL" clId="{D32A9911-A1C0-446F-AE63-99B95A0D33F2}" dt="2026-09-18T19:27:13.052" v="3" actId="14100"/>
        <pc:sldMkLst>
          <pc:docMk/>
          <pc:sldMk cId="1888415544" sldId="258"/>
        </pc:sldMkLst>
        <pc:picChg chg="mod">
          <ac:chgData name="Riedel-Stoeltje, Natasha" userId="ea8c8b8a-e5d7-4e2b-b925-bedb7450ab5a" providerId="ADAL" clId="{D32A9911-A1C0-446F-AE63-99B95A0D33F2}" dt="2026-09-18T19:27:13.052" v="3" actId="14100"/>
          <ac:picMkLst>
            <pc:docMk/>
            <pc:sldMk cId="1888415544" sldId="258"/>
            <ac:picMk id="2" creationId="{979DE872-32C0-036B-0C64-9320DB72E774}"/>
          </ac:picMkLst>
        </pc:picChg>
      </pc:sldChg>
      <pc:sldChg chg="modSp mod">
        <pc:chgData name="Riedel-Stoeltje, Natasha" userId="ea8c8b8a-e5d7-4e2b-b925-bedb7450ab5a" providerId="ADAL" clId="{D32A9911-A1C0-446F-AE63-99B95A0D33F2}" dt="2026-09-18T19:27:04.644" v="1" actId="14100"/>
        <pc:sldMkLst>
          <pc:docMk/>
          <pc:sldMk cId="411346257" sldId="261"/>
        </pc:sldMkLst>
        <pc:picChg chg="mod">
          <ac:chgData name="Riedel-Stoeltje, Natasha" userId="ea8c8b8a-e5d7-4e2b-b925-bedb7450ab5a" providerId="ADAL" clId="{D32A9911-A1C0-446F-AE63-99B95A0D33F2}" dt="2026-09-18T19:27:04.644" v="1" actId="14100"/>
          <ac:picMkLst>
            <pc:docMk/>
            <pc:sldMk cId="411346257" sldId="261"/>
            <ac:picMk id="2" creationId="{D16AD6D5-1F87-31B8-3572-DDFDDB27C3E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1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13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33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48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9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89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7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5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1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16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0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AC7CF6-F665-4150-ACE9-6ED245F1D82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537E86-0E67-419D-97EB-58B18763B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9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6AD6D5-1F87-31B8-3572-DDFDDB27C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119" y="0"/>
            <a:ext cx="5788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6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9DE872-32C0-036B-0C64-9320DB72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8" b="6354"/>
          <a:stretch>
            <a:fillRect/>
          </a:stretch>
        </p:blipFill>
        <p:spPr>
          <a:xfrm>
            <a:off x="1376313" y="0"/>
            <a:ext cx="6438507" cy="688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15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Riedel-Stoeltje, Natasha</dc:creator>
  <cp:lastModifiedBy>Riedel-Stoeltje, Natasha</cp:lastModifiedBy>
  <cp:revision>1</cp:revision>
  <dcterms:created xsi:type="dcterms:W3CDTF">2026-09-17T14:40:29Z</dcterms:created>
  <dcterms:modified xsi:type="dcterms:W3CDTF">2026-09-18T19:27:19Z</dcterms:modified>
</cp:coreProperties>
</file>