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438912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23" d="100"/>
          <a:sy n="23" d="100"/>
        </p:scale>
        <p:origin x="-72" y="-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3BD6C-9CB4-43E9-AD2C-A05B13FD6618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794EE-A37E-40B6-9E1E-7E361ED1B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166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3BD6C-9CB4-43E9-AD2C-A05B13FD6618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794EE-A37E-40B6-9E1E-7E361ED1B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489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3BD6C-9CB4-43E9-AD2C-A05B13FD6618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794EE-A37E-40B6-9E1E-7E361ED1B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404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3BD6C-9CB4-43E9-AD2C-A05B13FD6618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794EE-A37E-40B6-9E1E-7E361ED1B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5136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3BD6C-9CB4-43E9-AD2C-A05B13FD6618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794EE-A37E-40B6-9E1E-7E361ED1B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734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3BD6C-9CB4-43E9-AD2C-A05B13FD6618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794EE-A37E-40B6-9E1E-7E361ED1B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373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3BD6C-9CB4-43E9-AD2C-A05B13FD6618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794EE-A37E-40B6-9E1E-7E361ED1B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8578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3BD6C-9CB4-43E9-AD2C-A05B13FD6618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794EE-A37E-40B6-9E1E-7E361ED1B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208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3BD6C-9CB4-43E9-AD2C-A05B13FD6618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794EE-A37E-40B6-9E1E-7E361ED1B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55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3BD6C-9CB4-43E9-AD2C-A05B13FD6618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794EE-A37E-40B6-9E1E-7E361ED1B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528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3BD6C-9CB4-43E9-AD2C-A05B13FD6618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794EE-A37E-40B6-9E1E-7E361ED1B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942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33BD6C-9CB4-43E9-AD2C-A05B13FD6618}" type="datetimeFigureOut">
              <a:rPr lang="en-US" smtClean="0"/>
              <a:t>11/18/2025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A794EE-A37E-40B6-9E1E-7E361ED1BA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317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g"/><Relationship Id="rId3" Type="http://schemas.openxmlformats.org/officeDocument/2006/relationships/hyperlink" Target="https://en.wikipedia.org/wiki/Industrial_engineering" TargetMode="External"/><Relationship Id="rId7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pixabay.com/en/colleagues-business-lecture-437019/" TargetMode="External"/><Relationship Id="rId5" Type="http://schemas.openxmlformats.org/officeDocument/2006/relationships/image" Target="../media/image2.jpg"/><Relationship Id="rId4" Type="http://schemas.openxmlformats.org/officeDocument/2006/relationships/hyperlink" Target="https://creativecommons.org/licenses/by-sa/3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AAE96EB-6046-4E92-98A0-F9084FE3008F}"/>
              </a:ext>
            </a:extLst>
          </p:cNvPr>
          <p:cNvSpPr txBox="1">
            <a:spLocks/>
          </p:cNvSpPr>
          <p:nvPr/>
        </p:nvSpPr>
        <p:spPr>
          <a:xfrm>
            <a:off x="548649" y="8382791"/>
            <a:ext cx="16288196" cy="15286442"/>
          </a:xfrm>
          <a:prstGeom prst="rect">
            <a:avLst/>
          </a:prstGeom>
        </p:spPr>
        <p:txBody>
          <a:bodyPr vert="horz" lIns="329184" tIns="164592" rIns="329184" bIns="164592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1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4EEEAAA-D3CE-4943-84A4-6AB8452551DD}"/>
              </a:ext>
            </a:extLst>
          </p:cNvPr>
          <p:cNvSpPr txBox="1"/>
          <p:nvPr/>
        </p:nvSpPr>
        <p:spPr>
          <a:xfrm>
            <a:off x="1415144" y="6460634"/>
            <a:ext cx="12257314" cy="560153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lIns="365760" tIns="274320" rIns="274320" bIns="365760" rtlCol="0">
            <a:spAutoFit/>
          </a:bodyPr>
          <a:lstStyle/>
          <a:p>
            <a:r>
              <a:rPr lang="en-US" sz="8800" dirty="0">
                <a:latin typeface="Arial" panose="020B0604020202020204" pitchFamily="34" charset="0"/>
                <a:cs typeface="Arial" panose="020B0604020202020204" pitchFamily="34" charset="0"/>
              </a:rPr>
              <a:t>Organization:</a:t>
            </a:r>
          </a:p>
          <a:p>
            <a:pPr lvl="0"/>
            <a:r>
              <a:rPr lang="en-US" sz="4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Provide an overview of the </a:t>
            </a:r>
            <a:r>
              <a:rPr lang="en-US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organization you worked or interned for and explain its purpose. </a:t>
            </a:r>
            <a:r>
              <a:rPr lang="en-US" sz="4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(200 words)</a:t>
            </a:r>
          </a:p>
          <a:p>
            <a:pPr lvl="0"/>
            <a:endParaRPr lang="en-US" sz="4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sz="4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C8842E8-CCCD-48FC-B242-25A895090FD9}"/>
              </a:ext>
            </a:extLst>
          </p:cNvPr>
          <p:cNvSpPr txBox="1"/>
          <p:nvPr/>
        </p:nvSpPr>
        <p:spPr>
          <a:xfrm>
            <a:off x="30128157" y="24881711"/>
            <a:ext cx="12257315" cy="643253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lIns="365760" tIns="274320" rIns="274320" bIns="365760" rtlCol="0">
            <a:spAutoFit/>
          </a:bodyPr>
          <a:lstStyle/>
          <a:p>
            <a:r>
              <a:rPr lang="en-US" sz="8800" dirty="0">
                <a:latin typeface="Arial" panose="020B0604020202020204" pitchFamily="34" charset="0"/>
                <a:cs typeface="Arial" panose="020B0604020202020204" pitchFamily="34" charset="0"/>
              </a:rPr>
              <a:t>Acknowledgements:</a:t>
            </a: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Acknowledge a person, program, department that provided you support on your project. (font may be smaller)</a:t>
            </a:r>
            <a:endParaRPr lang="en-US" sz="1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8800" dirty="0">
                <a:latin typeface="Arial" panose="020B0604020202020204" pitchFamily="34" charset="0"/>
                <a:cs typeface="Arial" panose="020B0604020202020204" pitchFamily="34" charset="0"/>
              </a:rPr>
              <a:t>Contact Information:</a:t>
            </a:r>
          </a:p>
          <a:p>
            <a:pPr lvl="0"/>
            <a:r>
              <a:rPr lang="en-US" sz="4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 may list your email, social media, or website for individuals to reach out to you for further questions.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5D5A83C-1AE1-4AD2-825A-018D25CDBE30}"/>
              </a:ext>
            </a:extLst>
          </p:cNvPr>
          <p:cNvSpPr txBox="1"/>
          <p:nvPr/>
        </p:nvSpPr>
        <p:spPr>
          <a:xfrm>
            <a:off x="30128158" y="6460634"/>
            <a:ext cx="12257314" cy="17927985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lIns="365760" tIns="274320" rIns="274320" bIns="365760" rtlCol="0">
            <a:spAutoFit/>
          </a:bodyPr>
          <a:lstStyle/>
          <a:p>
            <a:pPr lvl="0"/>
            <a:r>
              <a:rPr lang="en-US" sz="8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Learning Outcomes:</a:t>
            </a:r>
          </a:p>
          <a:p>
            <a:pPr lvl="0"/>
            <a:r>
              <a:rPr lang="en-US" sz="4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Explain what you learned as a result of your experience. State why your work or the work reviewed is important and relevant to you, your community, or the world. You may utilize bullets for this section:</a:t>
            </a:r>
          </a:p>
          <a:p>
            <a:pPr marL="685800" lvl="0" indent="-685800">
              <a:buFont typeface="Arial" panose="020B0604020202020204" pitchFamily="34" charset="0"/>
              <a:buChar char="•"/>
            </a:pPr>
            <a:r>
              <a:rPr lang="en-US" sz="4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did you accomplish?</a:t>
            </a:r>
          </a:p>
          <a:p>
            <a:pPr marL="685800" lvl="0" indent="-685800">
              <a:buFont typeface="Arial" panose="020B0604020202020204" pitchFamily="34" charset="0"/>
              <a:buChar char="•"/>
            </a:pPr>
            <a:r>
              <a:rPr lang="en-US" sz="4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Was there anything that you learned or discovered? 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4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Why is this relevant to the world?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4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are the benefits of learning this?</a:t>
            </a:r>
          </a:p>
          <a:p>
            <a:pPr lvl="0"/>
            <a:endParaRPr lang="en-US" sz="4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sz="4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sz="4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sz="4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sz="4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sz="4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sz="4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sz="4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sz="4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sz="4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sz="4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sz="4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sz="4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D2A9C2B-EC26-4314-8763-908041D67DFD}"/>
              </a:ext>
            </a:extLst>
          </p:cNvPr>
          <p:cNvSpPr txBox="1"/>
          <p:nvPr/>
        </p:nvSpPr>
        <p:spPr>
          <a:xfrm>
            <a:off x="1328059" y="12785767"/>
            <a:ext cx="12257314" cy="4078039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lIns="365760" tIns="274320" rIns="274320" bIns="365760" rtlCol="0">
            <a:spAutoFit/>
          </a:bodyPr>
          <a:lstStyle/>
          <a:p>
            <a:r>
              <a:rPr lang="en-US" sz="8800" dirty="0">
                <a:latin typeface="Arial" panose="020B0604020202020204" pitchFamily="34" charset="0"/>
                <a:cs typeface="Arial" panose="020B0604020202020204" pitchFamily="34" charset="0"/>
              </a:rPr>
              <a:t>Purpose:</a:t>
            </a:r>
          </a:p>
          <a:p>
            <a:pPr lvl="0"/>
            <a:r>
              <a:rPr lang="en-US" sz="4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Why did you choose to work or intern with this organization? (100 words or less)</a:t>
            </a:r>
          </a:p>
          <a:p>
            <a:pPr lvl="0"/>
            <a:endParaRPr lang="en-US" sz="4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6AADBF5-3700-4B75-AC48-B9509952E44C}"/>
              </a:ext>
            </a:extLst>
          </p:cNvPr>
          <p:cNvSpPr txBox="1"/>
          <p:nvPr/>
        </p:nvSpPr>
        <p:spPr>
          <a:xfrm>
            <a:off x="1328059" y="17541240"/>
            <a:ext cx="12257314" cy="13773001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lIns="365760" tIns="274320" rIns="274320" bIns="365760" rtlCol="0">
            <a:spAutoFit/>
          </a:bodyPr>
          <a:lstStyle/>
          <a:p>
            <a:r>
              <a:rPr lang="en-US" sz="8800" dirty="0">
                <a:latin typeface="Arial" panose="020B0604020202020204" pitchFamily="34" charset="0"/>
                <a:cs typeface="Arial" panose="020B0604020202020204" pitchFamily="34" charset="0"/>
              </a:rPr>
              <a:t>Responsibilities:</a:t>
            </a:r>
          </a:p>
          <a:p>
            <a:pPr lvl="0"/>
            <a:r>
              <a:rPr lang="en-US" sz="4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Describe your role and responsibilities. Talk about any special projects you might have had. </a:t>
            </a:r>
          </a:p>
          <a:p>
            <a:pPr lvl="0"/>
            <a:endParaRPr lang="en-US" sz="4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4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were your job duties?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4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department were you in?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4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type of customers did you serve?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4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Who did you work with or collaborate with?</a:t>
            </a:r>
          </a:p>
          <a:p>
            <a:pPr marL="571500" lvl="0" indent="-571500">
              <a:buFont typeface="Arial" panose="020B0604020202020204" pitchFamily="34" charset="0"/>
              <a:buChar char="•"/>
            </a:pPr>
            <a:r>
              <a:rPr lang="en-US" sz="45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Who supervised you?</a:t>
            </a:r>
          </a:p>
          <a:p>
            <a:pPr lvl="0"/>
            <a:endParaRPr lang="en-US" sz="4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sz="4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sz="4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sz="4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en-US" sz="4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sz="4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sz="4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sz="4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lvl="0" indent="-571500">
              <a:buFont typeface="Arial" panose="020B0604020202020204" pitchFamily="34" charset="0"/>
              <a:buChar char="•"/>
            </a:pPr>
            <a:endParaRPr lang="en-US" sz="45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5CDCF06-A064-4EF5-A0D8-B04884782EE7}"/>
              </a:ext>
            </a:extLst>
          </p:cNvPr>
          <p:cNvSpPr txBox="1"/>
          <p:nvPr/>
        </p:nvSpPr>
        <p:spPr>
          <a:xfrm>
            <a:off x="18389600" y="6748199"/>
            <a:ext cx="7569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Graphics or Images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CC0BF96-045A-4186-AC50-FCF0AB5EAA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6139054" y="8973491"/>
            <a:ext cx="11680120" cy="776727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D2F0F05-4355-4BEC-B2BB-4EFB9DEE3E6B}"/>
              </a:ext>
            </a:extLst>
          </p:cNvPr>
          <p:cNvSpPr txBox="1"/>
          <p:nvPr/>
        </p:nvSpPr>
        <p:spPr>
          <a:xfrm>
            <a:off x="19072152" y="15044969"/>
            <a:ext cx="609523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3" tooltip="https://en.wikipedia.org/wiki/Industrial_engineering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4" tooltip="https://creativecommons.org/licenses/by-sa/3.0/"/>
              </a:rPr>
              <a:t>CC BY-SA</a:t>
            </a:r>
            <a:endParaRPr lang="en-US" sz="9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F46C5B9-6A72-4B3B-979C-D07C946430C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16095166" y="18921412"/>
            <a:ext cx="11680121" cy="7786747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EA558AF2-04B8-1091-42D9-D859EA682594}"/>
              </a:ext>
            </a:extLst>
          </p:cNvPr>
          <p:cNvSpPr txBox="1">
            <a:spLocks/>
          </p:cNvSpPr>
          <p:nvPr/>
        </p:nvSpPr>
        <p:spPr>
          <a:xfrm>
            <a:off x="0" y="1213244"/>
            <a:ext cx="43828448" cy="4689740"/>
          </a:xfrm>
          <a:prstGeom prst="rect">
            <a:avLst/>
          </a:prstGeom>
          <a:ln w="28575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4389120" rtl="0" eaLnBrk="1" latinLnBrk="0" hangingPunct="1">
              <a:lnSpc>
                <a:spcPct val="90000"/>
              </a:lnSpc>
              <a:spcBef>
                <a:spcPts val="4800"/>
              </a:spcBef>
              <a:buFont typeface="Arial" panose="020B0604020202020204" pitchFamily="34" charset="0"/>
              <a:buNone/>
              <a:defRPr sz="115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194560" indent="0" algn="ctr" defTabSz="438912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defRPr sz="9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89120" indent="0" algn="ctr" defTabSz="438912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defRPr sz="864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583680" indent="0" algn="ctr" defTabSz="438912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defRPr sz="7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778240" indent="0" algn="ctr" defTabSz="438912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defRPr sz="7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972800" indent="0" algn="ctr" defTabSz="438912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defRPr sz="7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3167360" indent="0" algn="ctr" defTabSz="438912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defRPr sz="7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5361920" indent="0" algn="ctr" defTabSz="438912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defRPr sz="7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556480" indent="0" algn="ctr" defTabSz="4389120" rtl="0" eaLnBrk="1" latinLnBrk="0" hangingPunct="1">
              <a:lnSpc>
                <a:spcPct val="90000"/>
              </a:lnSpc>
              <a:spcBef>
                <a:spcPts val="2400"/>
              </a:spcBef>
              <a:buFont typeface="Arial" panose="020B0604020202020204" pitchFamily="34" charset="0"/>
              <a:buNone/>
              <a:defRPr sz="76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5480" b="1" dirty="0"/>
              <a:t>Title</a:t>
            </a:r>
            <a:r>
              <a:rPr lang="en-US" sz="15480" dirty="0"/>
              <a:t> </a:t>
            </a:r>
            <a:br>
              <a:rPr lang="en-US" dirty="0"/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Author’s Name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E1E5C1F-BE73-20B1-9F03-51DFFC1CB1A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105" y="2733818"/>
            <a:ext cx="12710151" cy="1980107"/>
          </a:xfrm>
          <a:prstGeom prst="rect">
            <a:avLst/>
          </a:prstGeom>
        </p:spPr>
      </p:pic>
      <p:pic>
        <p:nvPicPr>
          <p:cNvPr id="14" name="Picture 13" descr="A close up of a sign&#10;&#10;AI-generated content may be incorrect.">
            <a:extLst>
              <a:ext uri="{FF2B5EF4-FFF2-40B4-BE49-F238E27FC236}">
                <a16:creationId xmlns:a16="http://schemas.microsoft.com/office/drawing/2014/main" id="{B8BD6743-255A-06CC-1DA9-368C12A6BE2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2590" y="2413216"/>
            <a:ext cx="13511309" cy="233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4938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1157</TotalTime>
  <Words>232</Words>
  <Application>Microsoft Office PowerPoint</Application>
  <PresentationFormat>Custom</PresentationFormat>
  <Paragraphs>43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Macal-Polasek, Sabrina D.</dc:creator>
  <cp:lastModifiedBy>Ferro, Nancy</cp:lastModifiedBy>
  <cp:revision>41</cp:revision>
  <dcterms:created xsi:type="dcterms:W3CDTF">2021-04-23T14:48:20Z</dcterms:created>
  <dcterms:modified xsi:type="dcterms:W3CDTF">2025-11-18T22:29:46Z</dcterms:modified>
</cp:coreProperties>
</file>