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3" d="100"/>
          <a:sy n="23" d="100"/>
        </p:scale>
        <p:origin x="-72" y="-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3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7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en.wikipedia.org/wiki/Industrial_engineerin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colleagues-business-lecture-437019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AE96EB-6046-4E92-98A0-F9084FE3008F}"/>
              </a:ext>
            </a:extLst>
          </p:cNvPr>
          <p:cNvSpPr txBox="1">
            <a:spLocks/>
          </p:cNvSpPr>
          <p:nvPr/>
        </p:nvSpPr>
        <p:spPr>
          <a:xfrm>
            <a:off x="548649" y="8382791"/>
            <a:ext cx="16288196" cy="15286442"/>
          </a:xfrm>
          <a:prstGeom prst="rect">
            <a:avLst/>
          </a:prstGeom>
        </p:spPr>
        <p:txBody>
          <a:bodyPr vert="horz" lIns="329184" tIns="164592" rIns="329184" bIns="16459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EEAAA-D3CE-4943-84A4-6AB8452551DD}"/>
              </a:ext>
            </a:extLst>
          </p:cNvPr>
          <p:cNvSpPr txBox="1"/>
          <p:nvPr/>
        </p:nvSpPr>
        <p:spPr>
          <a:xfrm>
            <a:off x="1415144" y="6460634"/>
            <a:ext cx="12257314" cy="560153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Organization: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an overview of the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you worked or interned for and explain its purpose. </a:t>
            </a: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 words)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842E8-CCCD-48FC-B242-25A895090FD9}"/>
              </a:ext>
            </a:extLst>
          </p:cNvPr>
          <p:cNvSpPr txBox="1"/>
          <p:nvPr/>
        </p:nvSpPr>
        <p:spPr>
          <a:xfrm>
            <a:off x="30128157" y="24881711"/>
            <a:ext cx="12257315" cy="64325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a person, program, department that provided you support on your project. (font may be smaller)</a:t>
            </a:r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list your email, social media, or website for individuals to reach out to you for further questions.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D5A83C-1AE1-4AD2-825A-018D25CDBE30}"/>
              </a:ext>
            </a:extLst>
          </p:cNvPr>
          <p:cNvSpPr txBox="1"/>
          <p:nvPr/>
        </p:nvSpPr>
        <p:spPr>
          <a:xfrm>
            <a:off x="30128158" y="6460634"/>
            <a:ext cx="12257314" cy="1792798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pPr lvl="0"/>
            <a:r>
              <a:rPr lang="en-US" sz="8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Outcomes: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what you learned as a result of your experience. State why your work or the work reviewed is important and relevant to you, your community, or the world. You may utilize bullets for this section: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accomplish?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there anything that you learned or discovered?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relevant to the world?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of learning this?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2A9C2B-EC26-4314-8763-908041D67DFD}"/>
              </a:ext>
            </a:extLst>
          </p:cNvPr>
          <p:cNvSpPr txBox="1"/>
          <p:nvPr/>
        </p:nvSpPr>
        <p:spPr>
          <a:xfrm>
            <a:off x="1328059" y="12785767"/>
            <a:ext cx="12257314" cy="40780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you choose to work or intern with this organization? (100 words or less)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ADBF5-3700-4B75-AC48-B9509952E44C}"/>
              </a:ext>
            </a:extLst>
          </p:cNvPr>
          <p:cNvSpPr txBox="1"/>
          <p:nvPr/>
        </p:nvSpPr>
        <p:spPr>
          <a:xfrm>
            <a:off x="1328059" y="17541240"/>
            <a:ext cx="12257314" cy="1377300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Responsibilities: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 role and responsibilities. Talk about any special projects you might have had. 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were your job duties?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department were you in?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customers did you serve?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you work with or collaborate with?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supervised you?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DCF06-A064-4EF5-A0D8-B04884782EE7}"/>
              </a:ext>
            </a:extLst>
          </p:cNvPr>
          <p:cNvSpPr txBox="1"/>
          <p:nvPr/>
        </p:nvSpPr>
        <p:spPr>
          <a:xfrm>
            <a:off x="18389600" y="6748199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Graphics or Images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0BF96-045A-4186-AC50-FCF0AB5E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39054" y="8973491"/>
            <a:ext cx="11680120" cy="7767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0F05-4355-4BEC-B2BB-4EFB9DEE3E6B}"/>
              </a:ext>
            </a:extLst>
          </p:cNvPr>
          <p:cNvSpPr txBox="1"/>
          <p:nvPr/>
        </p:nvSpPr>
        <p:spPr>
          <a:xfrm>
            <a:off x="19072152" y="15044969"/>
            <a:ext cx="6095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Industrial_engineer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46C5B9-6A72-4B3B-979C-D07C94643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095166" y="18921412"/>
            <a:ext cx="11680121" cy="778674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A558AF2-04B8-1091-42D9-D859EA682594}"/>
              </a:ext>
            </a:extLst>
          </p:cNvPr>
          <p:cNvSpPr txBox="1">
            <a:spLocks/>
          </p:cNvSpPr>
          <p:nvPr/>
        </p:nvSpPr>
        <p:spPr>
          <a:xfrm>
            <a:off x="0" y="1213244"/>
            <a:ext cx="43828448" cy="468974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480" b="1" dirty="0"/>
              <a:t>Title</a:t>
            </a:r>
            <a:r>
              <a:rPr lang="en-US" sz="15480" dirty="0"/>
              <a:t> </a:t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Author’s Name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E5C1F-BE73-20B1-9F03-51DFFC1CB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2733818"/>
            <a:ext cx="12710151" cy="1980107"/>
          </a:xfrm>
          <a:prstGeom prst="rect">
            <a:avLst/>
          </a:prstGeom>
        </p:spPr>
      </p:pic>
      <p:pic>
        <p:nvPicPr>
          <p:cNvPr id="14" name="Picture 13" descr="A close up of a sign&#10;&#10;AI-generated content may be incorrect.">
            <a:extLst>
              <a:ext uri="{FF2B5EF4-FFF2-40B4-BE49-F238E27FC236}">
                <a16:creationId xmlns:a16="http://schemas.microsoft.com/office/drawing/2014/main" id="{B8BD6743-255A-06CC-1DA9-368C12A6BE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590" y="2413216"/>
            <a:ext cx="13511309" cy="23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232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Macal-Polasek, Sabrina D.</dc:creator>
  <cp:lastModifiedBy>Ferro, Nancy</cp:lastModifiedBy>
  <cp:revision>41</cp:revision>
  <dcterms:created xsi:type="dcterms:W3CDTF">2021-04-23T14:48:20Z</dcterms:created>
  <dcterms:modified xsi:type="dcterms:W3CDTF">2025-11-18T22:29:46Z</dcterms:modified>
</cp:coreProperties>
</file>