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62" r:id="rId2"/>
    <p:sldId id="291" r:id="rId3"/>
    <p:sldId id="292" r:id="rId4"/>
    <p:sldId id="285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447686-0815-46B9-A85F-DB8C32C76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FF91B-05CF-4EAF-93CA-1AC24C8F7F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F68F72-5410-47AB-9CF7-7B1DB2D682ED}" type="datetimeFigureOut">
              <a:rPr lang="en-US" altLang="en-US"/>
              <a:pPr/>
              <a:t>9/29/2021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54195-3FEC-4F45-957F-499F693E3C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559FD-32A9-40FC-8101-432A870163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9754E0-748F-4B3E-9F7C-88CA9C874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2F0D60-E139-4CDD-9C78-740BCB772E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E9373-7C63-4DF6-A821-C5527E1438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50FE40-F511-4CFC-A6A8-08ADF5132333}" type="datetimeFigureOut">
              <a:rPr lang="en-US" altLang="en-US"/>
              <a:pPr/>
              <a:t>9/29/2021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557374-54A6-4DC4-9785-8187674CD4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A80A02-F641-4CFC-9B34-CC18BF16C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46B03-2CC6-48DD-AF73-F068FF985F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A0444-6ED0-4A99-ACEA-145DE9689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525DD-FBED-455C-84A3-13A72A6BBF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1CA61E9-101A-4010-B8FB-05E4AF442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1DA03C2E-8E03-4CF1-89B1-F3197FF73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0621BA7-6B3E-4D51-A91F-81031E5EB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07FE23-32E7-461C-A658-6048A5D52465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145B0E4-F9CF-4E3B-B967-650B98EC8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D162F01-F1F6-4BC9-A71A-A51B9A0DA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Century Gothic" panose="020B0502020202020204" pitchFamily="34" charset="0"/>
              </a:rPr>
              <a:t>www.alamo.edu/online</a:t>
            </a:r>
            <a:endParaRPr lang="en-US" altLang="en-US" sz="1200" b="1" dirty="0"/>
          </a:p>
          <a:p>
            <a:endParaRPr lang="en-US" altLang="en-US" dirty="0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2B442DAD-A4EE-4EF3-8F34-FDAE73192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6813D6-5998-45D1-B575-36AC4EFBF432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953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145B0E4-F9CF-4E3B-B967-650B98EC8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D162F01-F1F6-4BC9-A71A-A51B9A0DA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Century Gothic" panose="020B0502020202020204" pitchFamily="34" charset="0"/>
              </a:rPr>
              <a:t>www.alamo.edu/online</a:t>
            </a:r>
            <a:endParaRPr lang="en-US" altLang="en-US" sz="1200" b="1" dirty="0"/>
          </a:p>
          <a:p>
            <a:endParaRPr lang="en-US" altLang="en-US" dirty="0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2B442DAD-A4EE-4EF3-8F34-FDAE73192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6813D6-5998-45D1-B575-36AC4EFBF432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2211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3680-C446-4D0F-BE9A-1F8D8EEE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1158-CBC1-4907-9645-1CE418AC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988A-5A8C-4C4E-B8C3-E257F17C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77731-406F-4F55-82EC-B2D7D4034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52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A4DC-3716-48F8-AA5B-2F1B63CE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C1F47-D39D-4CAF-AB57-26353102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65632-2B82-4154-A902-D692A440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E0A9-ACD1-4533-8107-AD346EAC3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D5D9E-A94D-4CF7-8B3A-D3EBB7FA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8D7D-F89E-4ABB-AB86-39610C34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8A942-BDE9-435F-81D8-E28906A9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DB04-7C9B-46D5-BA1B-D15DE3596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8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CF4B-A6CA-41EE-9D4B-2F17D313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D52E0-07AE-4B58-BAF3-9E9CAD85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53E1-D362-411B-AF28-37991568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7045-7CA3-4E64-AA01-949EAFD22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3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DE4F0-C767-4612-9255-D947780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A82A7-5873-4470-9A60-EA07A5E8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0D69B-D3A2-43F8-9991-2D8E2CA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25B6-6FEA-437B-99DE-9DB9846E0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7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1C2232-EECE-4FD3-9426-2E97E555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EB755E-46A2-4D08-B111-76506C97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FCB271-79A2-471C-8C48-C26A195D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0FA25-C87D-4D3B-B879-707AC3320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2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E86D1B-6CB3-4DEF-920E-EDBE6645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BFB1C4-B4E5-4F08-A837-1BF93A12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749551-8C45-4980-ADEC-4F847FBE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2400-99B9-427F-A757-FC9D8D261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A7A2CA-0B9A-45F2-B169-DF0A7700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81534D-FE0C-40B8-A4B6-6A59E3F9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6F1B4E-F868-4E6C-8A93-A3603559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60BB8-1562-4DA6-9378-B523C0A6C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6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A98F43-8D8C-493D-9B14-D1C94E53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84E8ED-3DBB-46CE-8A3D-1568F03A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34E997-A0CE-491B-86F3-381249EF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B81B-8479-4A4C-AA86-A571139C3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0E7EDC-21BB-46F6-95C3-B4BDE9E4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5EF9E3-74EA-4CDB-880A-3CEE7D0E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5CB9BE-0C12-459D-ACAD-10039213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62D9-D4E9-4D25-8240-BB91FB707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7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71886B-D7BA-40CE-803F-55A4A0FA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85A406-2D89-470A-9566-17BF6FE9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58282F-F1C2-4E2B-B324-7DCE6A2E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AF6DB-065A-43CD-8D2E-55671DB55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5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C8D795-4141-45B7-8F05-5BAEF9FC8B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29C652-858F-491F-845C-B4EF303B3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FD7A0-ADA5-4430-B3FA-79EAC9D98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051AB-3DF8-4204-BD43-9B6469BC2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2183C-6562-44D7-8E4E-C7448625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47C422-7209-48E6-9F7A-EF6B25A5AA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lamoonline@alamo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title">
            <a:extLst>
              <a:ext uri="{FF2B5EF4-FFF2-40B4-BE49-F238E27FC236}">
                <a16:creationId xmlns:a16="http://schemas.microsoft.com/office/drawing/2014/main" id="{8966E0C7-DD5F-4237-8632-EBB6D1C7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4925"/>
            <a:ext cx="125222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7">
            <a:extLst>
              <a:ext uri="{FF2B5EF4-FFF2-40B4-BE49-F238E27FC236}">
                <a16:creationId xmlns:a16="http://schemas.microsoft.com/office/drawing/2014/main" id="{B9D9F019-A98B-420C-868A-9FEA62B9D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48113"/>
            <a:ext cx="34639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F106C502-5902-4E4B-BB91-E5EDA6DD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9069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10th Annual College Connection Summit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30, 2021</a:t>
            </a:r>
          </a:p>
        </p:txBody>
      </p:sp>
      <p:pic>
        <p:nvPicPr>
          <p:cNvPr id="15364" name="Picture 1" descr="ATD-LeaderCollegeDistinctionLogo2-Fnl (White).png">
            <a:extLst>
              <a:ext uri="{FF2B5EF4-FFF2-40B4-BE49-F238E27FC236}">
                <a16:creationId xmlns:a16="http://schemas.microsoft.com/office/drawing/2014/main" id="{98EF0F4D-F907-46AF-8499-9F17596FA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8" y="5410200"/>
            <a:ext cx="12176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CB4B0-9223-4C45-8782-B1F196851A0A}"/>
              </a:ext>
            </a:extLst>
          </p:cNvPr>
          <p:cNvCxnSpPr/>
          <p:nvPr/>
        </p:nvCxnSpPr>
        <p:spPr>
          <a:xfrm>
            <a:off x="7086600" y="52578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1AD11-9397-47B5-8837-D880BC753567}"/>
              </a:ext>
            </a:extLst>
          </p:cNvPr>
          <p:cNvCxnSpPr/>
          <p:nvPr/>
        </p:nvCxnSpPr>
        <p:spPr>
          <a:xfrm>
            <a:off x="7086600" y="62484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7" name="Picture 4" descr="2018-Baldrige-Award-Recipient-Logo-CS6.png">
            <a:extLst>
              <a:ext uri="{FF2B5EF4-FFF2-40B4-BE49-F238E27FC236}">
                <a16:creationId xmlns:a16="http://schemas.microsoft.com/office/drawing/2014/main" id="{4A332486-6F70-4E46-AF0F-FFD03A95D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5334000"/>
            <a:ext cx="154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580CEF0F-C956-40C6-9C85-BDBCF546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26639"/>
            <a:ext cx="7010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Bridgedette Garza 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Director of Student Access and 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Support Services</a:t>
            </a:r>
          </a:p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4DB6450-7BE7-4888-9119-C85D8DA6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6700"/>
            <a:ext cx="1143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0072BB"/>
                </a:solidFill>
                <a:latin typeface="Century Gothic" panose="020B0502020202020204" pitchFamily="34" charset="0"/>
              </a:rPr>
              <a:t>Alamo Colleges Online</a:t>
            </a:r>
            <a:endParaRPr lang="en-US" altLang="en-US" sz="3200" dirty="0">
              <a:solidFill>
                <a:srgbClr val="002060"/>
              </a:solidFill>
              <a:latin typeface="Arial Black" panose="020B0604020202020204" pitchFamily="34" charset="0"/>
            </a:endParaRPr>
          </a:p>
        </p:txBody>
      </p:sp>
      <p:grpSp>
        <p:nvGrpSpPr>
          <p:cNvPr id="17411" name="Group 1">
            <a:extLst>
              <a:ext uri="{FF2B5EF4-FFF2-40B4-BE49-F238E27FC236}">
                <a16:creationId xmlns:a16="http://schemas.microsoft.com/office/drawing/2014/main" id="{785AEDA5-4089-4E67-BBD7-8C3C81C242D6}"/>
              </a:ext>
            </a:extLst>
          </p:cNvPr>
          <p:cNvGrpSpPr>
            <a:grpSpLocks/>
          </p:cNvGrpSpPr>
          <p:nvPr/>
        </p:nvGrpSpPr>
        <p:grpSpPr bwMode="auto">
          <a:xfrm>
            <a:off x="0" y="6145213"/>
            <a:ext cx="12192000" cy="712787"/>
            <a:chOff x="0" y="6145212"/>
            <a:chExt cx="12192000" cy="712788"/>
          </a:xfrm>
        </p:grpSpPr>
        <p:pic>
          <p:nvPicPr>
            <p:cNvPr id="17415" name="Picture 2" descr="title">
              <a:extLst>
                <a:ext uri="{FF2B5EF4-FFF2-40B4-BE49-F238E27FC236}">
                  <a16:creationId xmlns:a16="http://schemas.microsoft.com/office/drawing/2014/main" id="{C963D1DD-1D2F-4FC9-A685-7F21C2467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5212"/>
              <a:ext cx="12192000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5">
              <a:extLst>
                <a:ext uri="{FF2B5EF4-FFF2-40B4-BE49-F238E27FC236}">
                  <a16:creationId xmlns:a16="http://schemas.microsoft.com/office/drawing/2014/main" id="{5DE36000-44A0-43C0-9690-38D2819A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26175"/>
              <a:ext cx="1981200" cy="55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1">
            <a:extLst>
              <a:ext uri="{FF2B5EF4-FFF2-40B4-BE49-F238E27FC236}">
                <a16:creationId xmlns:a16="http://schemas.microsoft.com/office/drawing/2014/main" id="{0B46F309-9553-4DBD-92D2-D7B5E93ACE61}"/>
              </a:ext>
            </a:extLst>
          </p:cNvPr>
          <p:cNvGrpSpPr>
            <a:grpSpLocks/>
          </p:cNvGrpSpPr>
          <p:nvPr/>
        </p:nvGrpSpPr>
        <p:grpSpPr bwMode="auto">
          <a:xfrm>
            <a:off x="9231313" y="6242050"/>
            <a:ext cx="2120900" cy="565150"/>
            <a:chOff x="7443039" y="5334000"/>
            <a:chExt cx="3148761" cy="838200"/>
          </a:xfrm>
        </p:grpSpPr>
        <p:pic>
          <p:nvPicPr>
            <p:cNvPr id="17413" name="Picture 7" descr="ATD-LeaderCollegeDistinctionLogo2-Fnl (White).png">
              <a:extLst>
                <a:ext uri="{FF2B5EF4-FFF2-40B4-BE49-F238E27FC236}">
                  <a16:creationId xmlns:a16="http://schemas.microsoft.com/office/drawing/2014/main" id="{01C66304-6BFD-4C70-873D-CB379054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620" y="5410200"/>
              <a:ext cx="1218180" cy="67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10" descr="2018-Baldrige-Award-Recipient-Logo-CS6.png">
              <a:extLst>
                <a:ext uri="{FF2B5EF4-FFF2-40B4-BE49-F238E27FC236}">
                  <a16:creationId xmlns:a16="http://schemas.microsoft.com/office/drawing/2014/main" id="{723062B4-8051-4946-91F0-A84C106D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039" y="5334000"/>
              <a:ext cx="154856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56A80B-95E4-4472-8567-E1547B2370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-1196" b="73369"/>
          <a:stretch/>
        </p:blipFill>
        <p:spPr>
          <a:xfrm>
            <a:off x="762000" y="1150143"/>
            <a:ext cx="9677400" cy="712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A9D93-209B-4E5F-A47C-9FCF862D43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393" t="24668" r="1255" b="10977"/>
          <a:stretch/>
        </p:blipFill>
        <p:spPr>
          <a:xfrm>
            <a:off x="1371600" y="2293143"/>
            <a:ext cx="8763000" cy="27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4DB6450-7BE7-4888-9119-C85D8DA6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6700"/>
            <a:ext cx="1143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0072BB"/>
                </a:solidFill>
                <a:latin typeface="Century Gothic" panose="020B0502020202020204" pitchFamily="34" charset="0"/>
              </a:rPr>
              <a:t>Alamo Colleges Online</a:t>
            </a:r>
            <a:endParaRPr lang="en-US" altLang="en-US" sz="3200" dirty="0">
              <a:solidFill>
                <a:srgbClr val="002060"/>
              </a:solidFill>
              <a:latin typeface="Arial Black" panose="020B0604020202020204" pitchFamily="34" charset="0"/>
            </a:endParaRPr>
          </a:p>
        </p:txBody>
      </p:sp>
      <p:grpSp>
        <p:nvGrpSpPr>
          <p:cNvPr id="17411" name="Group 1">
            <a:extLst>
              <a:ext uri="{FF2B5EF4-FFF2-40B4-BE49-F238E27FC236}">
                <a16:creationId xmlns:a16="http://schemas.microsoft.com/office/drawing/2014/main" id="{785AEDA5-4089-4E67-BBD7-8C3C81C242D6}"/>
              </a:ext>
            </a:extLst>
          </p:cNvPr>
          <p:cNvGrpSpPr>
            <a:grpSpLocks/>
          </p:cNvGrpSpPr>
          <p:nvPr/>
        </p:nvGrpSpPr>
        <p:grpSpPr bwMode="auto">
          <a:xfrm>
            <a:off x="0" y="6145213"/>
            <a:ext cx="12192000" cy="712787"/>
            <a:chOff x="0" y="6145212"/>
            <a:chExt cx="12192000" cy="712788"/>
          </a:xfrm>
        </p:grpSpPr>
        <p:pic>
          <p:nvPicPr>
            <p:cNvPr id="17415" name="Picture 2" descr="title">
              <a:extLst>
                <a:ext uri="{FF2B5EF4-FFF2-40B4-BE49-F238E27FC236}">
                  <a16:creationId xmlns:a16="http://schemas.microsoft.com/office/drawing/2014/main" id="{C963D1DD-1D2F-4FC9-A685-7F21C2467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5212"/>
              <a:ext cx="12192000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5">
              <a:extLst>
                <a:ext uri="{FF2B5EF4-FFF2-40B4-BE49-F238E27FC236}">
                  <a16:creationId xmlns:a16="http://schemas.microsoft.com/office/drawing/2014/main" id="{5DE36000-44A0-43C0-9690-38D2819A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26175"/>
              <a:ext cx="1981200" cy="55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1">
            <a:extLst>
              <a:ext uri="{FF2B5EF4-FFF2-40B4-BE49-F238E27FC236}">
                <a16:creationId xmlns:a16="http://schemas.microsoft.com/office/drawing/2014/main" id="{0B46F309-9553-4DBD-92D2-D7B5E93ACE61}"/>
              </a:ext>
            </a:extLst>
          </p:cNvPr>
          <p:cNvGrpSpPr>
            <a:grpSpLocks/>
          </p:cNvGrpSpPr>
          <p:nvPr/>
        </p:nvGrpSpPr>
        <p:grpSpPr bwMode="auto">
          <a:xfrm>
            <a:off x="9231313" y="6242050"/>
            <a:ext cx="2120900" cy="565150"/>
            <a:chOff x="7443039" y="5334000"/>
            <a:chExt cx="3148761" cy="838200"/>
          </a:xfrm>
        </p:grpSpPr>
        <p:pic>
          <p:nvPicPr>
            <p:cNvPr id="17413" name="Picture 7" descr="ATD-LeaderCollegeDistinctionLogo2-Fnl (White).png">
              <a:extLst>
                <a:ext uri="{FF2B5EF4-FFF2-40B4-BE49-F238E27FC236}">
                  <a16:creationId xmlns:a16="http://schemas.microsoft.com/office/drawing/2014/main" id="{01C66304-6BFD-4C70-873D-CB379054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620" y="5410200"/>
              <a:ext cx="1218180" cy="67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10" descr="2018-Baldrige-Award-Recipient-Logo-CS6.png">
              <a:extLst>
                <a:ext uri="{FF2B5EF4-FFF2-40B4-BE49-F238E27FC236}">
                  <a16:creationId xmlns:a16="http://schemas.microsoft.com/office/drawing/2014/main" id="{723062B4-8051-4946-91F0-A84C106D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039" y="5334000"/>
              <a:ext cx="154856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B113E54-4255-439A-BC6A-A268F8B34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40139"/>
            <a:ext cx="5867400" cy="6717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919FA-FF94-44B8-9965-C8AAEC45D351}"/>
              </a:ext>
            </a:extLst>
          </p:cNvPr>
          <p:cNvSpPr txBox="1"/>
          <p:nvPr/>
        </p:nvSpPr>
        <p:spPr>
          <a:xfrm>
            <a:off x="838200" y="2286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Alamo.edu/online/offerings</a:t>
            </a:r>
          </a:p>
        </p:txBody>
      </p:sp>
    </p:spTree>
    <p:extLst>
      <p:ext uri="{BB962C8B-B14F-4D97-AF65-F5344CB8AC3E}">
        <p14:creationId xmlns:p14="http://schemas.microsoft.com/office/powerpoint/2010/main" val="180039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title">
            <a:extLst>
              <a:ext uri="{FF2B5EF4-FFF2-40B4-BE49-F238E27FC236}">
                <a16:creationId xmlns:a16="http://schemas.microsoft.com/office/drawing/2014/main" id="{46789838-1AC4-47D1-A692-E6727500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3">
            <a:extLst>
              <a:ext uri="{FF2B5EF4-FFF2-40B4-BE49-F238E27FC236}">
                <a16:creationId xmlns:a16="http://schemas.microsoft.com/office/drawing/2014/main" id="{DCF9730A-C2F9-43DC-A5CC-CF018835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3119"/>
            <a:ext cx="10668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 an Enrollment Coach at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210-245-7095 or 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AlamoONLINE@alamo.edu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9" name="Picture 7">
            <a:extLst>
              <a:ext uri="{FF2B5EF4-FFF2-40B4-BE49-F238E27FC236}">
                <a16:creationId xmlns:a16="http://schemas.microsoft.com/office/drawing/2014/main" id="{7D162BE9-110B-4B43-AB81-3564DC246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657600"/>
            <a:ext cx="34639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ATD-LeaderCollegeDistinctionLogo2-Fnl (White).png">
            <a:extLst>
              <a:ext uri="{FF2B5EF4-FFF2-40B4-BE49-F238E27FC236}">
                <a16:creationId xmlns:a16="http://schemas.microsoft.com/office/drawing/2014/main" id="{CA7B410C-E317-4856-A112-E6AFA672E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5105400"/>
            <a:ext cx="12176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824386-2418-4832-A41B-666EC6BE1647}"/>
              </a:ext>
            </a:extLst>
          </p:cNvPr>
          <p:cNvCxnSpPr/>
          <p:nvPr/>
        </p:nvCxnSpPr>
        <p:spPr>
          <a:xfrm>
            <a:off x="4062413" y="49530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F62A5B-EB15-402F-B32C-242BD865CA68}"/>
              </a:ext>
            </a:extLst>
          </p:cNvPr>
          <p:cNvCxnSpPr/>
          <p:nvPr/>
        </p:nvCxnSpPr>
        <p:spPr>
          <a:xfrm>
            <a:off x="4062413" y="59436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3" name="Picture 8" descr="2018-Baldrige-Award-Recipient-Logo-CS6.png">
            <a:extLst>
              <a:ext uri="{FF2B5EF4-FFF2-40B4-BE49-F238E27FC236}">
                <a16:creationId xmlns:a16="http://schemas.microsoft.com/office/drawing/2014/main" id="{FDE9BF2A-B7D9-4F0E-9F21-E746CDB0D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1547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11017</TotalTime>
  <Words>69</Words>
  <Application>Microsoft Office PowerPoint</Application>
  <PresentationFormat>Widescreen</PresentationFormat>
  <Paragraphs>18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PGothic</vt:lpstr>
      <vt:lpstr>Arial</vt:lpstr>
      <vt:lpstr>Arial Black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Anderson Marketing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 marketing</dc:creator>
  <cp:lastModifiedBy>Bridgedette Garza</cp:lastModifiedBy>
  <cp:revision>254</cp:revision>
  <cp:lastPrinted>2018-12-03T20:28:30Z</cp:lastPrinted>
  <dcterms:created xsi:type="dcterms:W3CDTF">2009-10-08T21:38:11Z</dcterms:created>
  <dcterms:modified xsi:type="dcterms:W3CDTF">2021-09-29T20:54:46Z</dcterms:modified>
</cp:coreProperties>
</file>