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444" y="-1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6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8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0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1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3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7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7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0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2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4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3BD6C-9CB4-43E9-AD2C-A05B13FD661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1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en/colleagues-business-lecture-437019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en.wikipedia.org/wiki/Industrial_engineering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AAE96EB-6046-4E92-98A0-F9084FE3008F}"/>
              </a:ext>
            </a:extLst>
          </p:cNvPr>
          <p:cNvSpPr txBox="1">
            <a:spLocks/>
          </p:cNvSpPr>
          <p:nvPr/>
        </p:nvSpPr>
        <p:spPr>
          <a:xfrm>
            <a:off x="548649" y="8382791"/>
            <a:ext cx="16288196" cy="15286442"/>
          </a:xfrm>
          <a:prstGeom prst="rect">
            <a:avLst/>
          </a:prstGeom>
        </p:spPr>
        <p:txBody>
          <a:bodyPr vert="horz" lIns="329184" tIns="164592" rIns="329184" bIns="164592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EEEAAA-D3CE-4943-84A4-6AB8452551DD}"/>
              </a:ext>
            </a:extLst>
          </p:cNvPr>
          <p:cNvSpPr txBox="1"/>
          <p:nvPr/>
        </p:nvSpPr>
        <p:spPr>
          <a:xfrm>
            <a:off x="500744" y="5378594"/>
            <a:ext cx="12257314" cy="509370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Organization: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an overview of the organization and its purposes where you worked or interned. (200 words)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8842E8-CCCD-48FC-B242-25A895090FD9}"/>
              </a:ext>
            </a:extLst>
          </p:cNvPr>
          <p:cNvSpPr txBox="1"/>
          <p:nvPr/>
        </p:nvSpPr>
        <p:spPr>
          <a:xfrm>
            <a:off x="31285541" y="19440057"/>
            <a:ext cx="12257315" cy="7786747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Acknowledgements: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an person, program, department that provided you support on your project. (font may be smaller)</a:t>
            </a:r>
          </a:p>
          <a:p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Contact Information:</a:t>
            </a:r>
          </a:p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list your email, social media, or website for individuals to reach out to you for further questions.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9C00447-5295-4EBE-9A67-E00EA398877C}"/>
              </a:ext>
            </a:extLst>
          </p:cNvPr>
          <p:cNvSpPr txBox="1">
            <a:spLocks/>
          </p:cNvSpPr>
          <p:nvPr/>
        </p:nvSpPr>
        <p:spPr>
          <a:xfrm>
            <a:off x="50800" y="167738"/>
            <a:ext cx="43992800" cy="4689740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480" b="1" dirty="0"/>
              <a:t>Title</a:t>
            </a:r>
            <a:r>
              <a:rPr lang="en-US" sz="15480" dirty="0"/>
              <a:t> </a:t>
            </a:r>
            <a:br>
              <a:rPr lang="en-US" dirty="0"/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Author’s Name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D5A83C-1AE1-4AD2-825A-018D25CDBE30}"/>
              </a:ext>
            </a:extLst>
          </p:cNvPr>
          <p:cNvSpPr txBox="1"/>
          <p:nvPr/>
        </p:nvSpPr>
        <p:spPr>
          <a:xfrm>
            <a:off x="31285542" y="5378594"/>
            <a:ext cx="12257314" cy="1271117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1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Outcomes: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 what you learned as a result of your experience. State why you work or the work reviewed is important and relevant to you, your community, or  the world. You may utilize bullets for this section: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did you accomplish?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there anything that you learned or discovered?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is this relevant to the world?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benefits of learning this?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2A9C2B-EC26-4314-8763-908041D67DFD}"/>
              </a:ext>
            </a:extLst>
          </p:cNvPr>
          <p:cNvSpPr txBox="1"/>
          <p:nvPr/>
        </p:nvSpPr>
        <p:spPr>
          <a:xfrm>
            <a:off x="500745" y="11349026"/>
            <a:ext cx="12257314" cy="301621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Purpose: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did you choose to work or intern with this organization? (100 words or less)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ADBF5-3700-4B75-AC48-B9509952E44C}"/>
              </a:ext>
            </a:extLst>
          </p:cNvPr>
          <p:cNvSpPr txBox="1"/>
          <p:nvPr/>
        </p:nvSpPr>
        <p:spPr>
          <a:xfrm>
            <a:off x="413659" y="16459200"/>
            <a:ext cx="12257314" cy="1271117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Responsibilities: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your role and responsibilities. Talk about any special projects you might have had. 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were your job duties?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department were you in?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type of customers did you serve?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did you work with or collaborate with 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supervised you?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CDCF06-A064-4EF5-A0D8-B04884782EE7}"/>
              </a:ext>
            </a:extLst>
          </p:cNvPr>
          <p:cNvSpPr txBox="1"/>
          <p:nvPr/>
        </p:nvSpPr>
        <p:spPr>
          <a:xfrm>
            <a:off x="18389600" y="6748199"/>
            <a:ext cx="756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Graphics or Images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52662B-3F5C-41D1-8E5E-CA4F4A632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3369" y="457200"/>
            <a:ext cx="4424216" cy="39681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08329C-64A4-42F6-8A05-F54EC1C820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9" y="1634522"/>
            <a:ext cx="12710151" cy="19801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CC0BF96-045A-4186-AC50-FCF0AB5EAA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6530938" y="8973491"/>
            <a:ext cx="11680120" cy="77672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D2F0F05-4355-4BEC-B2BB-4EFB9DEE3E6B}"/>
              </a:ext>
            </a:extLst>
          </p:cNvPr>
          <p:cNvSpPr txBox="1"/>
          <p:nvPr/>
        </p:nvSpPr>
        <p:spPr>
          <a:xfrm>
            <a:off x="19072152" y="15044969"/>
            <a:ext cx="60952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5" tooltip="https://en.wikipedia.org/wiki/Industrial_engineering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6" tooltip="https://creativecommons.org/licenses/by-sa/3.0/"/>
              </a:rPr>
              <a:t>CC BY-SA</a:t>
            </a:r>
            <a:endParaRPr lang="en-US" sz="9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46C5B9-6A72-4B3B-979C-D07C946430C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6487050" y="18921412"/>
            <a:ext cx="11680121" cy="7786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493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1067</TotalTime>
  <Words>231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Macal-Polasek, Sabrina D.</dc:creator>
  <cp:lastModifiedBy>Macal-Polasek, Sabrina D.</cp:lastModifiedBy>
  <cp:revision>22</cp:revision>
  <dcterms:created xsi:type="dcterms:W3CDTF">2021-04-23T14:48:20Z</dcterms:created>
  <dcterms:modified xsi:type="dcterms:W3CDTF">2021-05-10T15:45:35Z</dcterms:modified>
</cp:coreProperties>
</file>