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9" r:id="rId3"/>
    <p:sldId id="283" r:id="rId4"/>
    <p:sldId id="264" r:id="rId5"/>
    <p:sldId id="284" r:id="rId6"/>
    <p:sldId id="274" r:id="rId7"/>
    <p:sldId id="275" r:id="rId8"/>
    <p:sldId id="276" r:id="rId9"/>
    <p:sldId id="277" r:id="rId10"/>
    <p:sldId id="263" r:id="rId11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5B8"/>
    <a:srgbClr val="005596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7208"/>
  </p:normalViewPr>
  <p:slideViewPr>
    <p:cSldViewPr>
      <p:cViewPr varScale="1">
        <p:scale>
          <a:sx n="182" d="100"/>
          <a:sy n="182" d="100"/>
        </p:scale>
        <p:origin x="88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20B9469-26D5-4067-A8E7-4117AB394D04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C43EA4-FF14-4BF3-A11B-9C425295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451055-09BF-1D4E-BF44-A2A4913337CF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F149E0F-0033-5A4A-BBB5-2BF847BE2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Weirtz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will be in attendance at the meeting and can provide a description and overview of what he envisions and next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Maggie will be there and can also discuss her visions for the LVS from the Schertz Chamber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Weirtz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will be in attendance at the meeting and can provide a description and overview of what he envisions and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9E0F-0033-5A4A-BBB5-2BF847BE2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5" y="8432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550"/>
            <a:ext cx="3568700" cy="21097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196043"/>
            <a:ext cx="3372994" cy="5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E8C2-CFA9-F74A-B028-17DFB6A4A6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54F3-54E0-5B40-B3AF-D23BA755E2F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5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14152789-CC54-5F49-B7B2-04D6FBEF6D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6DC09577-B1B1-2E46-BFA1-00440F6FD47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1950"/>
            <a:ext cx="3276600" cy="5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679B37B3-F6CC-A34A-A752-330062F2E46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A30A7F07-05E2-474A-B8E7-6C93973474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C43233A9-5254-E849-8400-43684838D3C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96A43FA4-2009-ED4E-9720-22D80CF1B2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7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76400" cy="342900"/>
          </a:xfrm>
        </p:spPr>
        <p:txBody>
          <a:bodyPr/>
          <a:lstStyle>
            <a:lvl1pPr>
              <a:defRPr/>
            </a:lvl1pPr>
          </a:lstStyle>
          <a:p>
            <a:fld id="{3DD82580-2ED5-B141-8466-51B3AB30799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fld id="{5C40571E-A6A6-134A-BCFF-D8F2E6EB108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25B60E-02BF-7B40-BDDB-347485BBD1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409950"/>
            <a:ext cx="2237508" cy="289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33400" y="2800350"/>
            <a:ext cx="805815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entury Gothic" charset="0"/>
              </a:rPr>
              <a:t>LVS Update on Action Items/College Updates/10</a:t>
            </a:r>
            <a:r>
              <a:rPr lang="en-US" altLang="en-US" sz="2400" baseline="30000" dirty="0" smtClean="0">
                <a:solidFill>
                  <a:schemeClr val="bg1"/>
                </a:solidFill>
                <a:latin typeface="Century Gothic" charset="0"/>
              </a:rPr>
              <a:t>th</a:t>
            </a:r>
            <a:r>
              <a:rPr lang="en-US" altLang="en-US" sz="2400" dirty="0" smtClean="0">
                <a:solidFill>
                  <a:schemeClr val="bg1"/>
                </a:solidFill>
                <a:latin typeface="Century Gothic" charset="0"/>
              </a:rPr>
              <a:t> Anniversary Celebrations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Century Gothic" charset="0"/>
              </a:rPr>
              <a:t>Presented at Friends of Nighthawks Meeting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Century Gothic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Century Gothic" charset="0"/>
              </a:rPr>
              <a:t>September 27, 2017</a:t>
            </a:r>
            <a:endParaRPr lang="en-US" altLang="en-US" sz="1800" b="1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itle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7250"/>
            <a:ext cx="9144000" cy="685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44641" y="2343150"/>
            <a:ext cx="3257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entury Gothic" charset="0"/>
              </a:rPr>
              <a:t>Questions or Comments?</a:t>
            </a:r>
            <a:endParaRPr lang="en-US" altLang="en-US" sz="2400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8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7AC142"/>
                </a:solidFill>
                <a:latin typeface="Century Gothic" charset="0"/>
              </a:rPr>
              <a:t>Lower Valley School Update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7AC142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7127" y="8191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19150"/>
            <a:ext cx="5867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Action Items</a:t>
            </a:r>
          </a:p>
          <a:p>
            <a:r>
              <a:rPr lang="en-US" sz="600" b="1" i="1" dirty="0"/>
              <a:t> </a:t>
            </a:r>
            <a:r>
              <a:rPr lang="en-US" sz="1600" i="1" dirty="0" smtClean="0"/>
              <a:t>-Institute of Texan Cultures (downsizing/not interested at this time)</a:t>
            </a:r>
          </a:p>
          <a:p>
            <a:endParaRPr lang="en-US" sz="1600" i="1" dirty="0" smtClean="0"/>
          </a:p>
          <a:p>
            <a:r>
              <a:rPr lang="en-US" sz="1600" i="1" dirty="0"/>
              <a:t> </a:t>
            </a:r>
            <a:r>
              <a:rPr lang="en-US" sz="1600" i="1" dirty="0" smtClean="0"/>
              <a:t>- City of Schertz Historical Preservation Society (trying to start a Cibolo Valley Museum)</a:t>
            </a:r>
          </a:p>
          <a:p>
            <a:endParaRPr lang="en-US" sz="1600" i="1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Schertz </a:t>
            </a:r>
            <a:r>
              <a:rPr lang="en-US" sz="1600" dirty="0"/>
              <a:t>Main Street Committee </a:t>
            </a:r>
            <a:endParaRPr lang="en-US" sz="1600" dirty="0" smtClean="0"/>
          </a:p>
          <a:p>
            <a:endParaRPr lang="en-US" sz="1600" i="1" dirty="0" smtClean="0"/>
          </a:p>
          <a:p>
            <a:r>
              <a:rPr lang="en-US" sz="1600" i="1" dirty="0"/>
              <a:t> </a:t>
            </a:r>
            <a:r>
              <a:rPr lang="en-US" sz="1600" i="1" dirty="0" smtClean="0"/>
              <a:t>- Reviewed items in storage containers (comprehensive inventory begins)</a:t>
            </a:r>
          </a:p>
          <a:p>
            <a:endParaRPr lang="en-US" sz="1600" i="1" dirty="0"/>
          </a:p>
          <a:p>
            <a:r>
              <a:rPr lang="en-US" sz="1600" i="1" dirty="0" smtClean="0"/>
              <a:t> - Schertz Chamber &amp; SCUCISD interested in many of the items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85366"/>
            <a:ext cx="2284527" cy="1714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96678" y="2813818"/>
            <a:ext cx="2542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Proposed</a:t>
            </a:r>
            <a:r>
              <a:rPr lang="en-US" sz="1200" dirty="0" smtClean="0"/>
              <a:t>-  </a:t>
            </a:r>
            <a:r>
              <a:rPr lang="en-US" sz="1100" dirty="0" smtClean="0"/>
              <a:t>Living History Museum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63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7AC142"/>
                </a:solidFill>
                <a:latin typeface="Century Gothic" charset="0"/>
              </a:rPr>
              <a:t>Lower Valley School Update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7AC142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7127" y="8191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364" y="1430932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Next Steps</a:t>
            </a:r>
          </a:p>
          <a:p>
            <a:r>
              <a:rPr lang="en-US" sz="600" b="1" i="1" dirty="0"/>
              <a:t> </a:t>
            </a:r>
            <a:endParaRPr lang="en-US" sz="1600" i="1" dirty="0"/>
          </a:p>
          <a:p>
            <a:r>
              <a:rPr lang="en-US" sz="1600" i="1" dirty="0" smtClean="0"/>
              <a:t> - </a:t>
            </a:r>
            <a:r>
              <a:rPr lang="en-US" sz="1600" i="1" dirty="0" smtClean="0"/>
              <a:t>continue to inventory items</a:t>
            </a:r>
          </a:p>
          <a:p>
            <a:endParaRPr lang="en-US" sz="1600" i="1" dirty="0"/>
          </a:p>
          <a:p>
            <a:r>
              <a:rPr lang="en-US" sz="1600" i="1" dirty="0" smtClean="0"/>
              <a:t>- Discuss amongst group viable options and determine final steps/tasks</a:t>
            </a:r>
            <a:endParaRPr lang="en-US" sz="16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85366"/>
            <a:ext cx="2284527" cy="1714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96678" y="2813818"/>
            <a:ext cx="2542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Proposed</a:t>
            </a:r>
            <a:r>
              <a:rPr lang="en-US" sz="1200" dirty="0" smtClean="0"/>
              <a:t>-  </a:t>
            </a:r>
            <a:r>
              <a:rPr lang="en-US" sz="1100" dirty="0" smtClean="0"/>
              <a:t>Living History Museum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15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7AC142"/>
                </a:solidFill>
                <a:latin typeface="Century Gothic" charset="0"/>
              </a:rPr>
              <a:t>COLLEGE UPDATE</a:t>
            </a:r>
            <a:endParaRPr lang="en-US" altLang="en-US" sz="2400" b="1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 smtClean="0">
                <a:latin typeface="Century Gothic" charset="0"/>
              </a:rPr>
              <a:t>EXCEEDS GOAL IN NUMBER of GRADUATES</a:t>
            </a: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599592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00" y="2806594"/>
            <a:ext cx="2501599" cy="146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01" y="2764667"/>
            <a:ext cx="2274400" cy="1544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00150"/>
            <a:ext cx="2295956" cy="1530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67541"/>
            <a:ext cx="2374369" cy="1581150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 bwMode="auto">
          <a:xfrm>
            <a:off x="228600" y="1813464"/>
            <a:ext cx="597168" cy="2053685"/>
          </a:xfrm>
          <a:prstGeom prst="upArrow">
            <a:avLst/>
          </a:prstGeom>
          <a:solidFill>
            <a:srgbClr val="0875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81346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7AC142"/>
                </a:solidFill>
                <a:latin typeface="Century Gothic" charset="0"/>
              </a:rPr>
              <a:t>Texas A&amp;M Engineering Academy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7AC142"/>
                </a:solidFill>
                <a:latin typeface="Century Gothic" charset="0"/>
              </a:rPr>
              <a:t>At Northeast Lakeview College</a:t>
            </a:r>
            <a:endParaRPr lang="en-US" altLang="en-US" sz="2400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 smtClean="0">
                <a:latin typeface="Century Gothic" charset="0"/>
              </a:rPr>
              <a:t>A&amp;M School of Engineering partnering with Alamo Colleges District – Northeast Lakeview College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800" dirty="0">
                <a:latin typeface="Century Gothic" charset="0"/>
              </a:rPr>
              <a:t> </a:t>
            </a:r>
            <a:r>
              <a:rPr lang="en-US" altLang="en-US" sz="1800" dirty="0" smtClean="0">
                <a:latin typeface="Century Gothic" charset="0"/>
              </a:rPr>
              <a:t>- co-enrollment program for students selected by Texas A&amp;M University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800" dirty="0">
                <a:latin typeface="Century Gothic" charset="0"/>
              </a:rPr>
              <a:t> </a:t>
            </a:r>
            <a:r>
              <a:rPr lang="en-US" altLang="en-US" sz="1800" dirty="0" smtClean="0">
                <a:latin typeface="Century Gothic" charset="0"/>
              </a:rPr>
              <a:t>- students will take one ENGR course each semester for two years (10 credits) at NLC (taught by A&amp;M instructor)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en-US" sz="1800" dirty="0">
                <a:latin typeface="Century Gothic" charset="0"/>
              </a:rPr>
              <a:t> </a:t>
            </a:r>
            <a:r>
              <a:rPr lang="en-US" altLang="en-US" sz="1800" dirty="0" smtClean="0">
                <a:latin typeface="Century Gothic" charset="0"/>
              </a:rPr>
              <a:t>- students can transfer directly to A&amp;M engineering program at College Station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 smtClean="0">
                <a:latin typeface="Century Gothic" charset="0"/>
              </a:rPr>
              <a:t>First Cohort scheduled to begin Fall 2018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r>
              <a:rPr lang="en-US" altLang="en-US" sz="1800" b="1" dirty="0" smtClean="0">
                <a:latin typeface="Century Gothic" charset="0"/>
              </a:rPr>
              <a:t>Application available in January 2018</a:t>
            </a: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b="1" dirty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85750" y="102870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2908697"/>
            <a:ext cx="2362200" cy="152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14" y="3252520"/>
            <a:ext cx="3297229" cy="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7AC142"/>
                </a:solidFill>
                <a:latin typeface="Century Gothic" charset="0"/>
              </a:rPr>
              <a:t>Community Awareness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7AC142"/>
                </a:solidFill>
                <a:latin typeface="Arial Black" charset="0"/>
              </a:rPr>
              <a:t>Celebrating a Decade of Student Success</a:t>
            </a:r>
            <a:endParaRPr lang="en-US" altLang="en-US" sz="1600" dirty="0">
              <a:solidFill>
                <a:srgbClr val="7AC142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10477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476047"/>
            <a:ext cx="2782150" cy="20101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14300" y="97155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Established in 2007, Northeast Lakeview College is the newest </a:t>
            </a:r>
            <a:r>
              <a:rPr lang="en-US" sz="1600" dirty="0" smtClean="0"/>
              <a:t>institution in the Alamo </a:t>
            </a:r>
            <a:r>
              <a:rPr lang="en-US" sz="1600" dirty="0"/>
              <a:t>Colleges </a:t>
            </a:r>
            <a:r>
              <a:rPr lang="en-US" sz="1600" dirty="0" smtClean="0"/>
              <a:t>District and </a:t>
            </a:r>
            <a:r>
              <a:rPr lang="en-US" sz="1600" dirty="0"/>
              <a:t>in 2017 </a:t>
            </a:r>
            <a:r>
              <a:rPr lang="en-US" sz="1600" dirty="0" smtClean="0"/>
              <a:t>is celebrating </a:t>
            </a:r>
            <a:r>
              <a:rPr lang="en-US" sz="1600" dirty="0"/>
              <a:t>its 10 year milestone</a:t>
            </a:r>
            <a:r>
              <a:rPr lang="en-US" sz="1600" dirty="0" smtClean="0"/>
              <a:t>.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Recognize the community for their support 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Bring community out to our beautiful campus</a:t>
            </a:r>
          </a:p>
          <a:p>
            <a:pPr marL="628650" lvl="1" indent="-1714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Increase community support and awareness</a:t>
            </a:r>
            <a:r>
              <a:rPr lang="en-US" sz="1200" dirty="0"/>
              <a:t>	</a:t>
            </a:r>
          </a:p>
          <a:p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100156"/>
            <a:ext cx="457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875B8"/>
                </a:solidFill>
              </a:rPr>
              <a:t>a</a:t>
            </a:r>
            <a:r>
              <a:rPr lang="en-US" sz="1400" dirty="0" smtClean="0">
                <a:solidFill>
                  <a:srgbClr val="0875B8"/>
                </a:solidFill>
              </a:rPr>
              <a:t>lamo.edu/</a:t>
            </a:r>
            <a:r>
              <a:rPr lang="en-US" sz="1400" dirty="0" err="1" smtClean="0">
                <a:solidFill>
                  <a:srgbClr val="0875B8"/>
                </a:solidFill>
              </a:rPr>
              <a:t>nlc</a:t>
            </a:r>
            <a:r>
              <a:rPr lang="en-US" sz="1400" dirty="0" smtClean="0">
                <a:solidFill>
                  <a:srgbClr val="0875B8"/>
                </a:solidFill>
              </a:rPr>
              <a:t>/10thanniversary</a:t>
            </a:r>
            <a:endParaRPr lang="en-US" sz="1400" dirty="0">
              <a:solidFill>
                <a:srgbClr val="087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7AC142"/>
                </a:solidFill>
                <a:latin typeface="Century Gothic" charset="0"/>
              </a:rPr>
              <a:t>Upcoming Events</a:t>
            </a:r>
            <a:endParaRPr lang="en-US" altLang="en-US" sz="2400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76200" y="1010971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8953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798" y="950844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Celebrate 10 - Outdoor Community Event</a:t>
            </a:r>
            <a:endParaRPr lang="en-US" sz="1400" b="1" i="1" dirty="0"/>
          </a:p>
          <a:p>
            <a:r>
              <a:rPr lang="en-US" sz="1400" i="1" dirty="0"/>
              <a:t>Saturday, September 30, </a:t>
            </a:r>
            <a:r>
              <a:rPr lang="en-US" sz="1400" i="1" dirty="0" smtClean="0"/>
              <a:t>2017</a:t>
            </a:r>
          </a:p>
          <a:p>
            <a:r>
              <a:rPr lang="en-US" sz="1400" i="1" dirty="0" smtClean="0"/>
              <a:t>9:45am – 3pm</a:t>
            </a:r>
            <a:endParaRPr lang="en-US" sz="1400" i="1" dirty="0"/>
          </a:p>
          <a:p>
            <a:r>
              <a:rPr lang="en-US" sz="1400" i="1" dirty="0" smtClean="0"/>
              <a:t>entertainment</a:t>
            </a:r>
            <a:r>
              <a:rPr lang="en-US" sz="1400" i="1" dirty="0"/>
              <a:t>, activities for all </a:t>
            </a:r>
            <a:r>
              <a:rPr lang="en-US" sz="1400" i="1" dirty="0" smtClean="0"/>
              <a:t>ages</a:t>
            </a:r>
          </a:p>
          <a:p>
            <a:r>
              <a:rPr lang="en-US" sz="1400" b="1" i="1" dirty="0" smtClean="0"/>
              <a:t>MORE THAN </a:t>
            </a:r>
            <a:r>
              <a:rPr lang="en-US" sz="1400" b="1" i="1" dirty="0" smtClean="0"/>
              <a:t>35 </a:t>
            </a:r>
            <a:r>
              <a:rPr lang="en-US" sz="1400" b="1" i="1" dirty="0" smtClean="0"/>
              <a:t>vendors/food trucks/activities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100156"/>
            <a:ext cx="457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875B8"/>
                </a:solidFill>
              </a:rPr>
              <a:t>a</a:t>
            </a:r>
            <a:r>
              <a:rPr lang="en-US" sz="1400" dirty="0" smtClean="0">
                <a:solidFill>
                  <a:srgbClr val="0875B8"/>
                </a:solidFill>
              </a:rPr>
              <a:t>lamo.edu/</a:t>
            </a:r>
            <a:r>
              <a:rPr lang="en-US" sz="1400" dirty="0" err="1" smtClean="0">
                <a:solidFill>
                  <a:srgbClr val="0875B8"/>
                </a:solidFill>
              </a:rPr>
              <a:t>nlc</a:t>
            </a:r>
            <a:r>
              <a:rPr lang="en-US" sz="1400" dirty="0" smtClean="0">
                <a:solidFill>
                  <a:srgbClr val="0875B8"/>
                </a:solidFill>
              </a:rPr>
              <a:t>/10thanniversary</a:t>
            </a:r>
            <a:endParaRPr lang="en-US" sz="1400" dirty="0">
              <a:solidFill>
                <a:srgbClr val="0875B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010971"/>
            <a:ext cx="2865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5K Race Around the Lake</a:t>
            </a:r>
            <a:endParaRPr lang="en-US" sz="1400" b="1" i="1" dirty="0"/>
          </a:p>
          <a:p>
            <a:r>
              <a:rPr lang="en-US" sz="1400" i="1" dirty="0"/>
              <a:t>Saturday, September 30, </a:t>
            </a:r>
            <a:r>
              <a:rPr lang="en-US" sz="1400" i="1" dirty="0" smtClean="0"/>
              <a:t>2017</a:t>
            </a:r>
          </a:p>
          <a:p>
            <a:r>
              <a:rPr lang="en-US" sz="1400" i="1" dirty="0" smtClean="0"/>
              <a:t>8am start</a:t>
            </a:r>
            <a:endParaRPr lang="en-US" sz="1400" i="1" dirty="0"/>
          </a:p>
          <a:p>
            <a:r>
              <a:rPr lang="en-US" sz="1400" i="1" dirty="0" smtClean="0"/>
              <a:t>Race/Family Fun Run &amp; Walk</a:t>
            </a:r>
          </a:p>
          <a:p>
            <a:r>
              <a:rPr lang="en-US" sz="1400" b="1" i="1" dirty="0" smtClean="0"/>
              <a:t>DONATIONS STILL BEING ACCEPTED</a:t>
            </a:r>
            <a:endParaRPr lang="en-US" sz="1400" b="1" i="1" dirty="0"/>
          </a:p>
          <a:p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34" y="2399621"/>
            <a:ext cx="33528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3" y="2399621"/>
            <a:ext cx="1606749" cy="207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71450" y="171450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7AC142"/>
                </a:solidFill>
                <a:latin typeface="Century Gothic" charset="0"/>
              </a:rPr>
              <a:t>Fundraising</a:t>
            </a:r>
            <a:endParaRPr lang="en-US" altLang="en-US" sz="2400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71450" y="11430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28600" y="1047750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737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President's Gala</a:t>
            </a:r>
          </a:p>
          <a:p>
            <a:r>
              <a:rPr lang="en-US" sz="1200" i="1" dirty="0"/>
              <a:t>Thursday, November 9, </a:t>
            </a:r>
            <a:r>
              <a:rPr lang="en-US" sz="1200" i="1" dirty="0" smtClean="0"/>
              <a:t>2017</a:t>
            </a:r>
          </a:p>
          <a:p>
            <a:r>
              <a:rPr lang="en-US" sz="1200" i="1" dirty="0" smtClean="0"/>
              <a:t>Hilton </a:t>
            </a:r>
            <a:r>
              <a:rPr lang="en-US" sz="1200" i="1" dirty="0" smtClean="0"/>
              <a:t>Garden Inn (Live Oak)</a:t>
            </a:r>
            <a:endParaRPr lang="en-US" sz="1200" i="1" dirty="0"/>
          </a:p>
          <a:p>
            <a:endParaRPr lang="en-US" sz="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4133849"/>
            <a:ext cx="457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875B8"/>
                </a:solidFill>
              </a:rPr>
              <a:t>a</a:t>
            </a:r>
            <a:r>
              <a:rPr lang="en-US" sz="1400" dirty="0" smtClean="0">
                <a:solidFill>
                  <a:srgbClr val="0875B8"/>
                </a:solidFill>
              </a:rPr>
              <a:t>lamo.edu/</a:t>
            </a:r>
            <a:r>
              <a:rPr lang="en-US" sz="1400" dirty="0" err="1" smtClean="0">
                <a:solidFill>
                  <a:srgbClr val="0875B8"/>
                </a:solidFill>
              </a:rPr>
              <a:t>nlc</a:t>
            </a:r>
            <a:r>
              <a:rPr lang="en-US" sz="1400" dirty="0" smtClean="0">
                <a:solidFill>
                  <a:srgbClr val="0875B8"/>
                </a:solidFill>
              </a:rPr>
              <a:t>/10thanniversary</a:t>
            </a:r>
            <a:endParaRPr lang="en-US" sz="1400" dirty="0">
              <a:solidFill>
                <a:srgbClr val="0875B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545734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Table Sponsorships Available</a:t>
            </a:r>
          </a:p>
          <a:p>
            <a:r>
              <a:rPr lang="en-US" b="1" i="1" dirty="0" smtClean="0"/>
              <a:t>Individual Tickets</a:t>
            </a:r>
          </a:p>
          <a:p>
            <a:r>
              <a:rPr lang="en-US" b="1" i="1" dirty="0" smtClean="0"/>
              <a:t>Goal: $100K (proceeds go to student scholarships)</a:t>
            </a:r>
            <a:endParaRPr lang="en-US" b="1" i="1" dirty="0"/>
          </a:p>
          <a:p>
            <a:endParaRPr lang="en-US" sz="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4" y="1195477"/>
            <a:ext cx="360412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62143" y="13008"/>
            <a:ext cx="8858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7AC142"/>
                </a:solidFill>
                <a:latin typeface="Century Gothic" charset="0"/>
              </a:rPr>
              <a:t>Your Dollars in Action</a:t>
            </a:r>
            <a:endParaRPr lang="en-US" altLang="en-US" sz="2400" dirty="0">
              <a:solidFill>
                <a:srgbClr val="0875B8"/>
              </a:solidFill>
              <a:latin typeface="Arial Black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1076325" y="1230446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pic>
        <p:nvPicPr>
          <p:cNvPr id="3076" name="Picture 13" descr="content-N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0316"/>
            <a:ext cx="914400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01892" y="1035157"/>
            <a:ext cx="8458200" cy="0"/>
          </a:xfrm>
          <a:prstGeom prst="line">
            <a:avLst/>
          </a:prstGeom>
          <a:ln w="53975">
            <a:solidFill>
              <a:srgbClr val="7AC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446603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FRIENDS OF NIGHTHAWKS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9300" y="632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dirty="0">
                <a:solidFill>
                  <a:srgbClr val="7AC142"/>
                </a:solidFill>
                <a:latin typeface="Arial Black" charset="0"/>
              </a:rPr>
              <a:t>Celebrating a Decade of Student Success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1194294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Stephanie Lucero</a:t>
            </a:r>
            <a:endParaRPr lang="en-US" sz="1200" b="1" i="1" dirty="0"/>
          </a:p>
          <a:p>
            <a:r>
              <a:rPr lang="en-US" sz="1200" i="1" dirty="0"/>
              <a:t>RBFCU Endowed </a:t>
            </a:r>
          </a:p>
          <a:p>
            <a:r>
              <a:rPr lang="en-US" sz="1200" i="1" dirty="0"/>
              <a:t>Founder’s Scholarship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6077" y="1870284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Ultimate Goal</a:t>
            </a:r>
            <a:r>
              <a:rPr lang="en-US" sz="1400" i="1" dirty="0"/>
              <a:t>: </a:t>
            </a:r>
            <a:endParaRPr lang="en-US" sz="1400" i="1" dirty="0" smtClean="0"/>
          </a:p>
          <a:p>
            <a:r>
              <a:rPr lang="en-US" sz="1400" i="1" dirty="0" smtClean="0"/>
              <a:t>Nurse</a:t>
            </a:r>
            <a:endParaRPr lang="en-US" sz="1400" i="1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23850" y="1295400"/>
            <a:ext cx="8858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None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</a:pPr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Times" charset="0"/>
              <a:buChar char="·"/>
            </a:pPr>
            <a:endParaRPr lang="en-US" altLang="en-US" sz="1800" dirty="0" smtClean="0">
              <a:latin typeface="Century Gothic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1117373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Jared </a:t>
            </a:r>
            <a:r>
              <a:rPr lang="en-US" sz="1200" b="1" i="1" dirty="0" err="1" smtClean="0"/>
              <a:t>Dinan</a:t>
            </a:r>
            <a:endParaRPr lang="en-US" sz="1200" b="1" i="1" dirty="0"/>
          </a:p>
          <a:p>
            <a:r>
              <a:rPr lang="en-US" sz="1200" i="1" dirty="0" smtClean="0"/>
              <a:t>NLC General Scholarship</a:t>
            </a:r>
            <a:endParaRPr lang="en-US" sz="1200" i="1" dirty="0"/>
          </a:p>
        </p:txBody>
      </p:sp>
      <p:sp>
        <p:nvSpPr>
          <p:cNvPr id="22" name="Rectangle 21"/>
          <p:cNvSpPr/>
          <p:nvPr/>
        </p:nvSpPr>
        <p:spPr>
          <a:xfrm>
            <a:off x="6047044" y="1879063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/>
              <a:t>Ultimate Goal</a:t>
            </a:r>
            <a:r>
              <a:rPr lang="en-US" sz="1400" i="1" dirty="0"/>
              <a:t>: </a:t>
            </a:r>
            <a:endParaRPr lang="en-US" sz="1400" i="1" dirty="0" smtClean="0"/>
          </a:p>
          <a:p>
            <a:r>
              <a:rPr lang="en-US" sz="1400" i="1" dirty="0" smtClean="0"/>
              <a:t>Liberal Arts</a:t>
            </a:r>
            <a:endParaRPr lang="en-US" sz="1400" i="1" dirty="0"/>
          </a:p>
        </p:txBody>
      </p:sp>
      <p:sp>
        <p:nvSpPr>
          <p:cNvPr id="16" name="Rectangle 15"/>
          <p:cNvSpPr/>
          <p:nvPr/>
        </p:nvSpPr>
        <p:spPr>
          <a:xfrm>
            <a:off x="4457700" y="27161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my way through college, I am truly grateful for this scholarship as it has given me the </a:t>
            </a:r>
            <a:r>
              <a:rPr lang="en-US" sz="1200" dirty="0" smtClean="0">
                <a:latin typeface="Calibri" panose="020F0502020204030204" pitchFamily="34" charset="0"/>
              </a:rPr>
              <a:t>opportunity </a:t>
            </a:r>
            <a:r>
              <a:rPr lang="en-US" sz="1200" dirty="0">
                <a:latin typeface="Calibri" panose="020F0502020204030204" pitchFamily="34" charset="0"/>
              </a:rPr>
              <a:t>to work less and focus more on school and better my education.”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6537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“I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am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honored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receive this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award. I believe that I am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destined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 become a nurse </a:t>
            </a: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t>because </a:t>
            </a:r>
            <a:r>
              <a:rPr 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t>I remember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attempting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heal wounds on various playground injuries. It is because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your generosity that I am able to focus on my studies and 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relieve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some of the stress that my family may have as well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pay for tuition."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1" y="1185855"/>
            <a:ext cx="1069005" cy="142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74400"/>
            <a:ext cx="1218279" cy="12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83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template-district</Template>
  <TotalTime>871</TotalTime>
  <Words>569</Words>
  <Application>Microsoft Office PowerPoint</Application>
  <PresentationFormat>On-screen Show (16:9)</PresentationFormat>
  <Paragraphs>105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Century Gothic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Labus, Kathleen</cp:lastModifiedBy>
  <cp:revision>152</cp:revision>
  <cp:lastPrinted>2017-09-20T21:02:35Z</cp:lastPrinted>
  <dcterms:created xsi:type="dcterms:W3CDTF">2017-01-26T15:09:07Z</dcterms:created>
  <dcterms:modified xsi:type="dcterms:W3CDTF">2017-09-20T21:15:12Z</dcterms:modified>
</cp:coreProperties>
</file>